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notesMasterIdLst>
    <p:notesMasterId r:id="rId3"/>
  </p:notesMasterIdLst>
  <p:sldIdLst>
    <p:sldId id="559"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17"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Tahoma"/>
              </a:rPr>
              <a:t>Click to move the slide</a:t>
            </a:r>
          </a:p>
        </p:txBody>
      </p:sp>
      <p:sp>
        <p:nvSpPr>
          <p:cNvPr id="718"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r>
              <a:rPr lang="fr-FR" sz="2000" b="0" strike="noStrike" spc="-1">
                <a:latin typeface="Arial"/>
              </a:rPr>
              <a:t>Click to edit the notes format</a:t>
            </a:r>
          </a:p>
        </p:txBody>
      </p:sp>
      <p:sp>
        <p:nvSpPr>
          <p:cNvPr id="719"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r>
              <a:rPr lang="fr-FR" sz="1400" b="0" strike="noStrike" spc="-1">
                <a:latin typeface="Times New Roman"/>
              </a:rPr>
              <a:t>&lt;header&gt;</a:t>
            </a:r>
          </a:p>
        </p:txBody>
      </p:sp>
      <p:sp>
        <p:nvSpPr>
          <p:cNvPr id="720" name="PlaceHolder 4"/>
          <p:cNvSpPr>
            <a:spLocks noGrp="1"/>
          </p:cNvSpPr>
          <p:nvPr>
            <p:ph type="dt" idx="7"/>
          </p:nvPr>
        </p:nvSpPr>
        <p:spPr>
          <a:xfrm>
            <a:off x="4278960" y="0"/>
            <a:ext cx="3280680" cy="534240"/>
          </a:xfrm>
          <a:prstGeom prst="rect">
            <a:avLst/>
          </a:prstGeom>
          <a:noFill/>
          <a:ln w="0">
            <a:noFill/>
          </a:ln>
        </p:spPr>
        <p:txBody>
          <a:bodyPr lIns="0" tIns="0" rIns="0" bIns="0" anchor="t">
            <a:noAutofit/>
          </a:bodyPr>
          <a:lstStyle>
            <a:lvl1pPr algn="r">
              <a:buNone/>
              <a:defRPr lang="fr-FR" sz="1400" b="0" strike="noStrike" spc="-1">
                <a:latin typeface="Times New Roman"/>
              </a:defRPr>
            </a:lvl1pPr>
          </a:lstStyle>
          <a:p>
            <a:pPr algn="r">
              <a:buNone/>
            </a:pPr>
            <a:r>
              <a:rPr lang="fr-FR" sz="1400" b="0" strike="noStrike" spc="-1">
                <a:latin typeface="Times New Roman"/>
              </a:rPr>
              <a:t>&lt;date/time&gt;</a:t>
            </a:r>
          </a:p>
        </p:txBody>
      </p:sp>
      <p:sp>
        <p:nvSpPr>
          <p:cNvPr id="721" name="PlaceHolder 5"/>
          <p:cNvSpPr>
            <a:spLocks noGrp="1"/>
          </p:cNvSpPr>
          <p:nvPr>
            <p:ph type="ftr" idx="8"/>
          </p:nvPr>
        </p:nvSpPr>
        <p:spPr>
          <a:xfrm>
            <a:off x="0" y="10157400"/>
            <a:ext cx="3280680" cy="534240"/>
          </a:xfrm>
          <a:prstGeom prst="rect">
            <a:avLst/>
          </a:prstGeom>
          <a:noFill/>
          <a:ln w="0">
            <a:noFill/>
          </a:ln>
        </p:spPr>
        <p:txBody>
          <a:bodyPr lIns="0" tIns="0" rIns="0" bIns="0" anchor="b">
            <a:noAutofit/>
          </a:bodyPr>
          <a:lstStyle>
            <a:lvl1pPr>
              <a:defRPr lang="fr-FR" sz="1400" b="0" strike="noStrike" spc="-1">
                <a:latin typeface="Times New Roman"/>
              </a:defRPr>
            </a:lvl1pPr>
          </a:lstStyle>
          <a:p>
            <a:r>
              <a:rPr lang="fr-FR" sz="1400" b="0" strike="noStrike" spc="-1">
                <a:latin typeface="Times New Roman"/>
              </a:rPr>
              <a:t>&lt;footer&gt;</a:t>
            </a:r>
          </a:p>
        </p:txBody>
      </p:sp>
      <p:sp>
        <p:nvSpPr>
          <p:cNvPr id="722" name="PlaceHolder 6"/>
          <p:cNvSpPr>
            <a:spLocks noGrp="1"/>
          </p:cNvSpPr>
          <p:nvPr>
            <p:ph type="sldNum" idx="9"/>
          </p:nvPr>
        </p:nvSpPr>
        <p:spPr>
          <a:xfrm>
            <a:off x="4278960" y="10157400"/>
            <a:ext cx="3280680" cy="534240"/>
          </a:xfrm>
          <a:prstGeom prst="rect">
            <a:avLst/>
          </a:prstGeom>
          <a:noFill/>
          <a:ln w="0">
            <a:noFill/>
          </a:ln>
        </p:spPr>
        <p:txBody>
          <a:bodyPr lIns="0" tIns="0" rIns="0" bIns="0" anchor="b">
            <a:noAutofit/>
          </a:bodyPr>
          <a:lstStyle>
            <a:lvl1pPr algn="r">
              <a:buNone/>
              <a:defRPr lang="fr-FR" sz="1400" b="0" strike="noStrike" spc="-1">
                <a:latin typeface="Times New Roman"/>
              </a:defRPr>
            </a:lvl1pPr>
          </a:lstStyle>
          <a:p>
            <a:pPr algn="r">
              <a:buNone/>
            </a:pPr>
            <a:fld id="{1752F455-1415-4556-BC77-A5DA2B538606}" type="slidenum">
              <a:rPr lang="fr-FR" sz="1400" b="0" strike="noStrike" spc="-1">
                <a:latin typeface="Times New Roman"/>
              </a:rPr>
              <a:t>‹N°›</a:t>
            </a:fld>
            <a:endParaRPr lang="fr-FR"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xfrm>
            <a:off x="3902597" y="9559999"/>
            <a:ext cx="2985558" cy="502834"/>
          </a:xfrm>
          <a:prstGeom prst="rect">
            <a:avLst/>
          </a:prstGeo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rgbClr val="2175D9"/>
                </a:solidFill>
                <a:latin typeface="Tahoma" panose="020B0604030504040204" pitchFamily="34" charset="0"/>
                <a:cs typeface="Arial" panose="020B0604020202020204" pitchFamily="34" charset="0"/>
              </a:defRPr>
            </a:lvl1pPr>
            <a:lvl2pPr marL="765235" indent="-293313" eaLnBrk="0" hangingPunct="0">
              <a:defRPr>
                <a:solidFill>
                  <a:srgbClr val="2175D9"/>
                </a:solidFill>
                <a:latin typeface="Tahoma" panose="020B0604030504040204" pitchFamily="34" charset="0"/>
                <a:cs typeface="Arial" panose="020B0604020202020204" pitchFamily="34" charset="0"/>
              </a:defRPr>
            </a:lvl2pPr>
            <a:lvl3pPr marL="1178166" indent="-234323" eaLnBrk="0" hangingPunct="0">
              <a:defRPr>
                <a:solidFill>
                  <a:srgbClr val="2175D9"/>
                </a:solidFill>
                <a:latin typeface="Tahoma" panose="020B0604030504040204" pitchFamily="34" charset="0"/>
                <a:cs typeface="Arial" panose="020B0604020202020204" pitchFamily="34" charset="0"/>
              </a:defRPr>
            </a:lvl3pPr>
            <a:lvl4pPr marL="1650088" indent="-234323" eaLnBrk="0" hangingPunct="0">
              <a:defRPr>
                <a:solidFill>
                  <a:srgbClr val="2175D9"/>
                </a:solidFill>
                <a:latin typeface="Tahoma" panose="020B0604030504040204" pitchFamily="34" charset="0"/>
                <a:cs typeface="Arial" panose="020B0604020202020204" pitchFamily="34" charset="0"/>
              </a:defRPr>
            </a:lvl4pPr>
            <a:lvl5pPr marL="2122010" indent="-234323" eaLnBrk="0" hangingPunct="0">
              <a:defRPr>
                <a:solidFill>
                  <a:srgbClr val="2175D9"/>
                </a:solidFill>
                <a:latin typeface="Tahoma" panose="020B0604030504040204" pitchFamily="34" charset="0"/>
                <a:cs typeface="Arial" panose="020B0604020202020204" pitchFamily="34" charset="0"/>
              </a:defRPr>
            </a:lvl5pPr>
            <a:lvl6pPr marL="2593932" indent="-234323" eaLnBrk="0" fontAlgn="base" hangingPunct="0">
              <a:spcBef>
                <a:spcPct val="0"/>
              </a:spcBef>
              <a:spcAft>
                <a:spcPct val="0"/>
              </a:spcAft>
              <a:defRPr>
                <a:solidFill>
                  <a:srgbClr val="2175D9"/>
                </a:solidFill>
                <a:latin typeface="Tahoma" panose="020B0604030504040204" pitchFamily="34" charset="0"/>
                <a:cs typeface="Arial" panose="020B0604020202020204" pitchFamily="34" charset="0"/>
              </a:defRPr>
            </a:lvl6pPr>
            <a:lvl7pPr marL="3065854" indent="-234323" eaLnBrk="0" fontAlgn="base" hangingPunct="0">
              <a:spcBef>
                <a:spcPct val="0"/>
              </a:spcBef>
              <a:spcAft>
                <a:spcPct val="0"/>
              </a:spcAft>
              <a:defRPr>
                <a:solidFill>
                  <a:srgbClr val="2175D9"/>
                </a:solidFill>
                <a:latin typeface="Tahoma" panose="020B0604030504040204" pitchFamily="34" charset="0"/>
                <a:cs typeface="Arial" panose="020B0604020202020204" pitchFamily="34" charset="0"/>
              </a:defRPr>
            </a:lvl7pPr>
            <a:lvl8pPr marL="3537776" indent="-234323" eaLnBrk="0" fontAlgn="base" hangingPunct="0">
              <a:spcBef>
                <a:spcPct val="0"/>
              </a:spcBef>
              <a:spcAft>
                <a:spcPct val="0"/>
              </a:spcAft>
              <a:defRPr>
                <a:solidFill>
                  <a:srgbClr val="2175D9"/>
                </a:solidFill>
                <a:latin typeface="Tahoma" panose="020B0604030504040204" pitchFamily="34" charset="0"/>
                <a:cs typeface="Arial" panose="020B0604020202020204" pitchFamily="34" charset="0"/>
              </a:defRPr>
            </a:lvl8pPr>
            <a:lvl9pPr marL="4009698" indent="-234323" eaLnBrk="0" fontAlgn="base" hangingPunct="0">
              <a:spcBef>
                <a:spcPct val="0"/>
              </a:spcBef>
              <a:spcAft>
                <a:spcPct val="0"/>
              </a:spcAft>
              <a:defRPr>
                <a:solidFill>
                  <a:srgbClr val="2175D9"/>
                </a:solidFill>
                <a:latin typeface="Tahoma" panose="020B0604030504040204" pitchFamily="34" charset="0"/>
                <a:cs typeface="Arial" panose="020B0604020202020204" pitchFamily="34" charset="0"/>
              </a:defRPr>
            </a:lvl9pPr>
          </a:lstStyle>
          <a:p>
            <a:pPr eaLnBrk="1" hangingPunct="1">
              <a:spcBef>
                <a:spcPct val="0"/>
              </a:spcBef>
            </a:pPr>
            <a:fld id="{B2C7336F-DBA6-4049-BA16-083F45A700C1}" type="slidenum">
              <a:rPr lang="fr-FR" altLang="fr-FR">
                <a:solidFill>
                  <a:schemeClr val="tx1"/>
                </a:solidFill>
                <a:latin typeface="Arial" panose="020B0604020202020204" pitchFamily="34" charset="0"/>
              </a:rPr>
              <a:pPr eaLnBrk="1" hangingPunct="1">
                <a:spcBef>
                  <a:spcPct val="0"/>
                </a:spcBef>
              </a:pPr>
              <a:t>1</a:t>
            </a:fld>
            <a:endParaRPr lang="fr-FR" altLang="fr-FR" dirty="0">
              <a:solidFill>
                <a:schemeClr val="tx1"/>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bwMode="auto">
          <a:xfrm>
            <a:off x="-511175" y="879475"/>
            <a:ext cx="7858125" cy="4421188"/>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02404" name="Rectangle 3"/>
          <p:cNvSpPr>
            <a:spLocks noGrp="1" noChangeArrowheads="1"/>
          </p:cNvSpPr>
          <p:nvPr>
            <p:ph type="body" idx="1"/>
          </p:nvPr>
        </p:nvSpPr>
        <p:spPr bwMode="auto">
          <a:xfrm>
            <a:off x="682599" y="5592210"/>
            <a:ext cx="5463955" cy="529509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a:latin typeface="Arial" panose="020B0604020202020204" pitchFamily="34" charset="0"/>
            </a:endParaRPr>
          </a:p>
        </p:txBody>
      </p:sp>
      <p:sp>
        <p:nvSpPr>
          <p:cNvPr id="2" name="Espace réservé du pied de page 1">
            <a:extLst>
              <a:ext uri="{FF2B5EF4-FFF2-40B4-BE49-F238E27FC236}">
                <a16:creationId xmlns:a16="http://schemas.microsoft.com/office/drawing/2014/main" id="{817C4B2C-E3DD-48B8-89DF-8C677784234F}"/>
              </a:ext>
            </a:extLst>
          </p:cNvPr>
          <p:cNvSpPr>
            <a:spLocks noGrp="1"/>
          </p:cNvSpPr>
          <p:nvPr>
            <p:ph type="ftr" sz="quarter" idx="4"/>
          </p:nvPr>
        </p:nvSpPr>
        <p:spPr/>
        <p:txBody>
          <a:bodyPr/>
          <a:lstStyle/>
          <a:p>
            <a:endParaRPr lang="fr-FR" dirty="0"/>
          </a:p>
        </p:txBody>
      </p:sp>
    </p:spTree>
    <p:extLst>
      <p:ext uri="{BB962C8B-B14F-4D97-AF65-F5344CB8AC3E}">
        <p14:creationId xmlns:p14="http://schemas.microsoft.com/office/powerpoint/2010/main" val="437887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lstStyle/>
          <a:p>
            <a:fld id="{7B3410B4-660F-4021-9505-049B43FFD3AE}" type="slidenum">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335520" y="44640"/>
            <a:ext cx="10972440" cy="719640"/>
          </a:xfrm>
          <a:prstGeom prst="rect">
            <a:avLst/>
          </a:prstGeom>
          <a:noFill/>
          <a:ln w="0">
            <a:noFill/>
          </a:ln>
        </p:spPr>
        <p:txBody>
          <a:bodyPr lIns="0" tIns="0" rIns="0" bIns="0" anchor="ctr">
            <a:noAutofit/>
          </a:bodyPr>
          <a:lstStyle/>
          <a:p>
            <a:endParaRPr lang="fr-FR" sz="1800" b="0" strike="noStrike" spc="-1">
              <a:solidFill>
                <a:srgbClr val="000000"/>
              </a:solidFill>
              <a:latin typeface="Tahoma"/>
            </a:endParaRPr>
          </a:p>
        </p:txBody>
      </p:sp>
      <p:sp>
        <p:nvSpPr>
          <p:cNvPr id="71" name="PlaceHolder 2"/>
          <p:cNvSpPr>
            <a:spLocks noGrp="1"/>
          </p:cNvSpPr>
          <p:nvPr>
            <p:ph/>
          </p:nvPr>
        </p:nvSpPr>
        <p:spPr>
          <a:xfrm>
            <a:off x="1142280" y="1391400"/>
            <a:ext cx="1047852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72" name="PlaceHolder 3"/>
          <p:cNvSpPr>
            <a:spLocks noGrp="1"/>
          </p:cNvSpPr>
          <p:nvPr>
            <p:ph/>
          </p:nvPr>
        </p:nvSpPr>
        <p:spPr>
          <a:xfrm>
            <a:off x="1142280" y="3755520"/>
            <a:ext cx="1047852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5" name="PlaceHolder 4"/>
          <p:cNvSpPr>
            <a:spLocks noGrp="1"/>
          </p:cNvSpPr>
          <p:nvPr>
            <p:ph type="sldNum" idx="1"/>
          </p:nvPr>
        </p:nvSpPr>
        <p:spPr/>
        <p:txBody>
          <a:bodyPr/>
          <a:lstStyle/>
          <a:p>
            <a:fld id="{3A0D66EB-A22E-4FB4-93E3-271F0930667A}" type="slidenum">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335520" y="44640"/>
            <a:ext cx="10972440" cy="719640"/>
          </a:xfrm>
          <a:prstGeom prst="rect">
            <a:avLst/>
          </a:prstGeom>
          <a:noFill/>
          <a:ln w="0">
            <a:noFill/>
          </a:ln>
        </p:spPr>
        <p:txBody>
          <a:bodyPr lIns="0" tIns="0" rIns="0" bIns="0" anchor="ctr">
            <a:noAutofit/>
          </a:bodyPr>
          <a:lstStyle/>
          <a:p>
            <a:endParaRPr lang="fr-FR" sz="1800" b="0" strike="noStrike" spc="-1">
              <a:solidFill>
                <a:srgbClr val="000000"/>
              </a:solidFill>
              <a:latin typeface="Tahoma"/>
            </a:endParaRPr>
          </a:p>
        </p:txBody>
      </p:sp>
      <p:sp>
        <p:nvSpPr>
          <p:cNvPr id="74" name="PlaceHolder 2"/>
          <p:cNvSpPr>
            <a:spLocks noGrp="1"/>
          </p:cNvSpPr>
          <p:nvPr>
            <p:ph/>
          </p:nvPr>
        </p:nvSpPr>
        <p:spPr>
          <a:xfrm>
            <a:off x="1142280" y="1391400"/>
            <a:ext cx="511344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75" name="PlaceHolder 3"/>
          <p:cNvSpPr>
            <a:spLocks noGrp="1"/>
          </p:cNvSpPr>
          <p:nvPr>
            <p:ph/>
          </p:nvPr>
        </p:nvSpPr>
        <p:spPr>
          <a:xfrm>
            <a:off x="6511680" y="1391400"/>
            <a:ext cx="511344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76" name="PlaceHolder 4"/>
          <p:cNvSpPr>
            <a:spLocks noGrp="1"/>
          </p:cNvSpPr>
          <p:nvPr>
            <p:ph/>
          </p:nvPr>
        </p:nvSpPr>
        <p:spPr>
          <a:xfrm>
            <a:off x="1142280" y="3755520"/>
            <a:ext cx="511344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77" name="PlaceHolder 5"/>
          <p:cNvSpPr>
            <a:spLocks noGrp="1"/>
          </p:cNvSpPr>
          <p:nvPr>
            <p:ph/>
          </p:nvPr>
        </p:nvSpPr>
        <p:spPr>
          <a:xfrm>
            <a:off x="6511680" y="3755520"/>
            <a:ext cx="511344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7" name="PlaceHolder 6"/>
          <p:cNvSpPr>
            <a:spLocks noGrp="1"/>
          </p:cNvSpPr>
          <p:nvPr>
            <p:ph type="sldNum" idx="1"/>
          </p:nvPr>
        </p:nvSpPr>
        <p:spPr/>
        <p:txBody>
          <a:bodyPr/>
          <a:lstStyle/>
          <a:p>
            <a:fld id="{5B124094-E65D-4ACC-8D2B-83F1B282297E}" type="slidenum">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335520" y="44640"/>
            <a:ext cx="10972440" cy="719640"/>
          </a:xfrm>
          <a:prstGeom prst="rect">
            <a:avLst/>
          </a:prstGeom>
          <a:noFill/>
          <a:ln w="0">
            <a:noFill/>
          </a:ln>
        </p:spPr>
        <p:txBody>
          <a:bodyPr lIns="0" tIns="0" rIns="0" bIns="0" anchor="ctr">
            <a:noAutofit/>
          </a:bodyPr>
          <a:lstStyle/>
          <a:p>
            <a:endParaRPr lang="fr-FR" sz="1800" b="0" strike="noStrike" spc="-1">
              <a:solidFill>
                <a:srgbClr val="000000"/>
              </a:solidFill>
              <a:latin typeface="Tahoma"/>
            </a:endParaRPr>
          </a:p>
        </p:txBody>
      </p:sp>
      <p:sp>
        <p:nvSpPr>
          <p:cNvPr id="79" name="PlaceHolder 2"/>
          <p:cNvSpPr>
            <a:spLocks noGrp="1"/>
          </p:cNvSpPr>
          <p:nvPr>
            <p:ph/>
          </p:nvPr>
        </p:nvSpPr>
        <p:spPr>
          <a:xfrm>
            <a:off x="1142280" y="1391400"/>
            <a:ext cx="337392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80" name="PlaceHolder 3"/>
          <p:cNvSpPr>
            <a:spLocks noGrp="1"/>
          </p:cNvSpPr>
          <p:nvPr>
            <p:ph/>
          </p:nvPr>
        </p:nvSpPr>
        <p:spPr>
          <a:xfrm>
            <a:off x="4685400" y="1391400"/>
            <a:ext cx="337392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81" name="PlaceHolder 4"/>
          <p:cNvSpPr>
            <a:spLocks noGrp="1"/>
          </p:cNvSpPr>
          <p:nvPr>
            <p:ph/>
          </p:nvPr>
        </p:nvSpPr>
        <p:spPr>
          <a:xfrm>
            <a:off x="8228160" y="1391400"/>
            <a:ext cx="337392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82" name="PlaceHolder 5"/>
          <p:cNvSpPr>
            <a:spLocks noGrp="1"/>
          </p:cNvSpPr>
          <p:nvPr>
            <p:ph/>
          </p:nvPr>
        </p:nvSpPr>
        <p:spPr>
          <a:xfrm>
            <a:off x="1142280" y="3755520"/>
            <a:ext cx="337392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83" name="PlaceHolder 6"/>
          <p:cNvSpPr>
            <a:spLocks noGrp="1"/>
          </p:cNvSpPr>
          <p:nvPr>
            <p:ph/>
          </p:nvPr>
        </p:nvSpPr>
        <p:spPr>
          <a:xfrm>
            <a:off x="4685400" y="3755520"/>
            <a:ext cx="337392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84" name="PlaceHolder 7"/>
          <p:cNvSpPr>
            <a:spLocks noGrp="1"/>
          </p:cNvSpPr>
          <p:nvPr>
            <p:ph/>
          </p:nvPr>
        </p:nvSpPr>
        <p:spPr>
          <a:xfrm>
            <a:off x="8228160" y="3755520"/>
            <a:ext cx="337392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9" name="PlaceHolder 8"/>
          <p:cNvSpPr>
            <a:spLocks noGrp="1"/>
          </p:cNvSpPr>
          <p:nvPr>
            <p:ph type="sldNum" idx="1"/>
          </p:nvPr>
        </p:nvSpPr>
        <p:spPr/>
        <p:txBody>
          <a:bodyPr/>
          <a:lstStyle/>
          <a:p>
            <a:fld id="{4C654677-7BF5-4B7B-9B65-BB49D4B49D38}"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9" name="PlaceHolder 1"/>
          <p:cNvSpPr>
            <a:spLocks noGrp="1"/>
          </p:cNvSpPr>
          <p:nvPr>
            <p:ph type="title"/>
          </p:nvPr>
        </p:nvSpPr>
        <p:spPr>
          <a:xfrm>
            <a:off x="335520" y="44640"/>
            <a:ext cx="10972440" cy="719640"/>
          </a:xfrm>
          <a:prstGeom prst="rect">
            <a:avLst/>
          </a:prstGeom>
          <a:noFill/>
          <a:ln w="0">
            <a:noFill/>
          </a:ln>
        </p:spPr>
        <p:txBody>
          <a:bodyPr lIns="0" tIns="0" rIns="0" bIns="0" anchor="ctr">
            <a:noAutofit/>
          </a:bodyPr>
          <a:lstStyle/>
          <a:p>
            <a:endParaRPr lang="fr-FR" sz="1800" b="0" strike="noStrike" spc="-1">
              <a:solidFill>
                <a:srgbClr val="000000"/>
              </a:solidFill>
              <a:latin typeface="Tahoma"/>
            </a:endParaRPr>
          </a:p>
        </p:txBody>
      </p:sp>
      <p:sp>
        <p:nvSpPr>
          <p:cNvPr id="50" name="PlaceHolder 2"/>
          <p:cNvSpPr>
            <a:spLocks noGrp="1"/>
          </p:cNvSpPr>
          <p:nvPr>
            <p:ph type="subTitle"/>
          </p:nvPr>
        </p:nvSpPr>
        <p:spPr>
          <a:xfrm>
            <a:off x="1142280" y="1391400"/>
            <a:ext cx="10478520" cy="4525560"/>
          </a:xfrm>
          <a:prstGeom prst="rect">
            <a:avLst/>
          </a:prstGeom>
          <a:noFill/>
          <a:ln w="0">
            <a:noFill/>
          </a:ln>
        </p:spPr>
        <p:txBody>
          <a:bodyPr lIns="0" tIns="0" rIns="0" bIns="0" anchor="ctr">
            <a:noAutofit/>
          </a:bodyPr>
          <a:lstStyle/>
          <a:p>
            <a:pPr algn="ctr">
              <a:buNone/>
            </a:pPr>
            <a:endParaRPr lang="fr-FR" sz="3200" b="0" strike="noStrike" spc="-1">
              <a:latin typeface="Arial"/>
            </a:endParaRPr>
          </a:p>
        </p:txBody>
      </p:sp>
      <p:sp>
        <p:nvSpPr>
          <p:cNvPr id="4" name="PlaceHolder 3"/>
          <p:cNvSpPr>
            <a:spLocks noGrp="1"/>
          </p:cNvSpPr>
          <p:nvPr>
            <p:ph type="sldNum" idx="1"/>
          </p:nvPr>
        </p:nvSpPr>
        <p:spPr/>
        <p:txBody>
          <a:bodyPr/>
          <a:lstStyle/>
          <a:p>
            <a:fld id="{569DB782-9CF1-49E1-B346-A3C8FEF6B42D}"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335520" y="44640"/>
            <a:ext cx="10972440" cy="719640"/>
          </a:xfrm>
          <a:prstGeom prst="rect">
            <a:avLst/>
          </a:prstGeom>
          <a:noFill/>
          <a:ln w="0">
            <a:noFill/>
          </a:ln>
        </p:spPr>
        <p:txBody>
          <a:bodyPr lIns="0" tIns="0" rIns="0" bIns="0" anchor="ctr">
            <a:noAutofit/>
          </a:bodyPr>
          <a:lstStyle/>
          <a:p>
            <a:endParaRPr lang="fr-FR" sz="1800" b="0" strike="noStrike" spc="-1">
              <a:solidFill>
                <a:srgbClr val="000000"/>
              </a:solidFill>
              <a:latin typeface="Tahoma"/>
            </a:endParaRPr>
          </a:p>
        </p:txBody>
      </p:sp>
      <p:sp>
        <p:nvSpPr>
          <p:cNvPr id="52" name="PlaceHolder 2"/>
          <p:cNvSpPr>
            <a:spLocks noGrp="1"/>
          </p:cNvSpPr>
          <p:nvPr>
            <p:ph/>
          </p:nvPr>
        </p:nvSpPr>
        <p:spPr>
          <a:xfrm>
            <a:off x="1142280" y="1391400"/>
            <a:ext cx="10478520" cy="4525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4" name="PlaceHolder 3"/>
          <p:cNvSpPr>
            <a:spLocks noGrp="1"/>
          </p:cNvSpPr>
          <p:nvPr>
            <p:ph type="sldNum" idx="1"/>
          </p:nvPr>
        </p:nvSpPr>
        <p:spPr/>
        <p:txBody>
          <a:bodyPr/>
          <a:lstStyle/>
          <a:p>
            <a:fld id="{5D04929B-E817-46BB-AA60-9A0229467333}"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335520" y="44640"/>
            <a:ext cx="10972440" cy="719640"/>
          </a:xfrm>
          <a:prstGeom prst="rect">
            <a:avLst/>
          </a:prstGeom>
          <a:noFill/>
          <a:ln w="0">
            <a:noFill/>
          </a:ln>
        </p:spPr>
        <p:txBody>
          <a:bodyPr lIns="0" tIns="0" rIns="0" bIns="0" anchor="ctr">
            <a:noAutofit/>
          </a:bodyPr>
          <a:lstStyle/>
          <a:p>
            <a:endParaRPr lang="fr-FR" sz="1800" b="0" strike="noStrike" spc="-1">
              <a:solidFill>
                <a:srgbClr val="000000"/>
              </a:solidFill>
              <a:latin typeface="Tahoma"/>
            </a:endParaRPr>
          </a:p>
        </p:txBody>
      </p:sp>
      <p:sp>
        <p:nvSpPr>
          <p:cNvPr id="54" name="PlaceHolder 2"/>
          <p:cNvSpPr>
            <a:spLocks noGrp="1"/>
          </p:cNvSpPr>
          <p:nvPr>
            <p:ph/>
          </p:nvPr>
        </p:nvSpPr>
        <p:spPr>
          <a:xfrm>
            <a:off x="1142280" y="1391400"/>
            <a:ext cx="5113440" cy="4525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55" name="PlaceHolder 3"/>
          <p:cNvSpPr>
            <a:spLocks noGrp="1"/>
          </p:cNvSpPr>
          <p:nvPr>
            <p:ph/>
          </p:nvPr>
        </p:nvSpPr>
        <p:spPr>
          <a:xfrm>
            <a:off x="6511680" y="1391400"/>
            <a:ext cx="5113440" cy="4525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5" name="PlaceHolder 4"/>
          <p:cNvSpPr>
            <a:spLocks noGrp="1"/>
          </p:cNvSpPr>
          <p:nvPr>
            <p:ph type="sldNum" idx="1"/>
          </p:nvPr>
        </p:nvSpPr>
        <p:spPr/>
        <p:txBody>
          <a:bodyPr/>
          <a:lstStyle/>
          <a:p>
            <a:fld id="{0C31A258-A1EA-4603-A767-742E2DDB3F0F}"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6" name="PlaceHolder 1"/>
          <p:cNvSpPr>
            <a:spLocks noGrp="1"/>
          </p:cNvSpPr>
          <p:nvPr>
            <p:ph type="title"/>
          </p:nvPr>
        </p:nvSpPr>
        <p:spPr>
          <a:xfrm>
            <a:off x="335520" y="44640"/>
            <a:ext cx="10972440" cy="719640"/>
          </a:xfrm>
          <a:prstGeom prst="rect">
            <a:avLst/>
          </a:prstGeom>
          <a:noFill/>
          <a:ln w="0">
            <a:noFill/>
          </a:ln>
        </p:spPr>
        <p:txBody>
          <a:bodyPr lIns="0" tIns="0" rIns="0" bIns="0" anchor="ctr">
            <a:noAutofit/>
          </a:bodyPr>
          <a:lstStyle/>
          <a:p>
            <a:endParaRPr lang="fr-FR" sz="1800" b="0" strike="noStrike" spc="-1">
              <a:solidFill>
                <a:srgbClr val="000000"/>
              </a:solidFill>
              <a:latin typeface="Tahoma"/>
            </a:endParaRPr>
          </a:p>
        </p:txBody>
      </p:sp>
      <p:sp>
        <p:nvSpPr>
          <p:cNvPr id="3" name="PlaceHolder 2"/>
          <p:cNvSpPr>
            <a:spLocks noGrp="1"/>
          </p:cNvSpPr>
          <p:nvPr>
            <p:ph type="sldNum" idx="1"/>
          </p:nvPr>
        </p:nvSpPr>
        <p:spPr/>
        <p:txBody>
          <a:bodyPr/>
          <a:lstStyle/>
          <a:p>
            <a:fld id="{2680A7DA-1A1F-466D-915D-1CA8AB5800B2}" type="slidenum">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7" name="PlaceHolder 1"/>
          <p:cNvSpPr>
            <a:spLocks noGrp="1"/>
          </p:cNvSpPr>
          <p:nvPr>
            <p:ph type="subTitle"/>
          </p:nvPr>
        </p:nvSpPr>
        <p:spPr>
          <a:xfrm>
            <a:off x="335520" y="44640"/>
            <a:ext cx="10972440" cy="3337200"/>
          </a:xfrm>
          <a:prstGeom prst="rect">
            <a:avLst/>
          </a:prstGeom>
          <a:noFill/>
          <a:ln w="0">
            <a:noFill/>
          </a:ln>
        </p:spPr>
        <p:txBody>
          <a:bodyPr lIns="0" tIns="0" rIns="0" bIns="0" anchor="ctr">
            <a:noAutofit/>
          </a:bodyPr>
          <a:lstStyle/>
          <a:p>
            <a:pPr algn="ctr">
              <a:buNone/>
            </a:pPr>
            <a:endParaRPr lang="fr-FR" sz="3200" b="0" strike="noStrike" spc="-1">
              <a:latin typeface="Arial"/>
            </a:endParaRPr>
          </a:p>
        </p:txBody>
      </p:sp>
      <p:sp>
        <p:nvSpPr>
          <p:cNvPr id="3" name="PlaceHolder 2"/>
          <p:cNvSpPr>
            <a:spLocks noGrp="1"/>
          </p:cNvSpPr>
          <p:nvPr>
            <p:ph type="sldNum" idx="1"/>
          </p:nvPr>
        </p:nvSpPr>
        <p:spPr/>
        <p:txBody>
          <a:bodyPr/>
          <a:lstStyle/>
          <a:p>
            <a:fld id="{7D6BF482-1FE1-4348-B116-B45A4BBE4211}" type="slidenum">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335520" y="44640"/>
            <a:ext cx="10972440" cy="719640"/>
          </a:xfrm>
          <a:prstGeom prst="rect">
            <a:avLst/>
          </a:prstGeom>
          <a:noFill/>
          <a:ln w="0">
            <a:noFill/>
          </a:ln>
        </p:spPr>
        <p:txBody>
          <a:bodyPr lIns="0" tIns="0" rIns="0" bIns="0" anchor="ctr">
            <a:noAutofit/>
          </a:bodyPr>
          <a:lstStyle/>
          <a:p>
            <a:endParaRPr lang="fr-FR" sz="1800" b="0" strike="noStrike" spc="-1">
              <a:solidFill>
                <a:srgbClr val="000000"/>
              </a:solidFill>
              <a:latin typeface="Tahoma"/>
            </a:endParaRPr>
          </a:p>
        </p:txBody>
      </p:sp>
      <p:sp>
        <p:nvSpPr>
          <p:cNvPr id="59" name="PlaceHolder 2"/>
          <p:cNvSpPr>
            <a:spLocks noGrp="1"/>
          </p:cNvSpPr>
          <p:nvPr>
            <p:ph/>
          </p:nvPr>
        </p:nvSpPr>
        <p:spPr>
          <a:xfrm>
            <a:off x="1142280" y="1391400"/>
            <a:ext cx="511344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60" name="PlaceHolder 3"/>
          <p:cNvSpPr>
            <a:spLocks noGrp="1"/>
          </p:cNvSpPr>
          <p:nvPr>
            <p:ph/>
          </p:nvPr>
        </p:nvSpPr>
        <p:spPr>
          <a:xfrm>
            <a:off x="6511680" y="1391400"/>
            <a:ext cx="5113440" cy="4525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61" name="PlaceHolder 4"/>
          <p:cNvSpPr>
            <a:spLocks noGrp="1"/>
          </p:cNvSpPr>
          <p:nvPr>
            <p:ph/>
          </p:nvPr>
        </p:nvSpPr>
        <p:spPr>
          <a:xfrm>
            <a:off x="1142280" y="3755520"/>
            <a:ext cx="511344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6" name="PlaceHolder 5"/>
          <p:cNvSpPr>
            <a:spLocks noGrp="1"/>
          </p:cNvSpPr>
          <p:nvPr>
            <p:ph type="sldNum" idx="1"/>
          </p:nvPr>
        </p:nvSpPr>
        <p:spPr/>
        <p:txBody>
          <a:bodyPr/>
          <a:lstStyle/>
          <a:p>
            <a:fld id="{3188CB9C-3FD3-4C54-9AEA-5B1DE9C6EE96}" type="slidenum">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335520" y="44640"/>
            <a:ext cx="10972440" cy="719640"/>
          </a:xfrm>
          <a:prstGeom prst="rect">
            <a:avLst/>
          </a:prstGeom>
          <a:noFill/>
          <a:ln w="0">
            <a:noFill/>
          </a:ln>
        </p:spPr>
        <p:txBody>
          <a:bodyPr lIns="0" tIns="0" rIns="0" bIns="0" anchor="ctr">
            <a:noAutofit/>
          </a:bodyPr>
          <a:lstStyle/>
          <a:p>
            <a:endParaRPr lang="fr-FR" sz="1800" b="0" strike="noStrike" spc="-1">
              <a:solidFill>
                <a:srgbClr val="000000"/>
              </a:solidFill>
              <a:latin typeface="Tahoma"/>
            </a:endParaRPr>
          </a:p>
        </p:txBody>
      </p:sp>
      <p:sp>
        <p:nvSpPr>
          <p:cNvPr id="63" name="PlaceHolder 2"/>
          <p:cNvSpPr>
            <a:spLocks noGrp="1"/>
          </p:cNvSpPr>
          <p:nvPr>
            <p:ph/>
          </p:nvPr>
        </p:nvSpPr>
        <p:spPr>
          <a:xfrm>
            <a:off x="1142280" y="1391400"/>
            <a:ext cx="5113440" cy="4525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64" name="PlaceHolder 3"/>
          <p:cNvSpPr>
            <a:spLocks noGrp="1"/>
          </p:cNvSpPr>
          <p:nvPr>
            <p:ph/>
          </p:nvPr>
        </p:nvSpPr>
        <p:spPr>
          <a:xfrm>
            <a:off x="6511680" y="1391400"/>
            <a:ext cx="511344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65" name="PlaceHolder 4"/>
          <p:cNvSpPr>
            <a:spLocks noGrp="1"/>
          </p:cNvSpPr>
          <p:nvPr>
            <p:ph/>
          </p:nvPr>
        </p:nvSpPr>
        <p:spPr>
          <a:xfrm>
            <a:off x="6511680" y="3755520"/>
            <a:ext cx="511344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6" name="PlaceHolder 5"/>
          <p:cNvSpPr>
            <a:spLocks noGrp="1"/>
          </p:cNvSpPr>
          <p:nvPr>
            <p:ph type="sldNum" idx="1"/>
          </p:nvPr>
        </p:nvSpPr>
        <p:spPr/>
        <p:txBody>
          <a:bodyPr/>
          <a:lstStyle/>
          <a:p>
            <a:fld id="{527CE6A0-CDB7-451B-B7AA-E6DFC13C896B}" type="slidenum">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335520" y="44640"/>
            <a:ext cx="10972440" cy="719640"/>
          </a:xfrm>
          <a:prstGeom prst="rect">
            <a:avLst/>
          </a:prstGeom>
          <a:noFill/>
          <a:ln w="0">
            <a:noFill/>
          </a:ln>
        </p:spPr>
        <p:txBody>
          <a:bodyPr lIns="0" tIns="0" rIns="0" bIns="0" anchor="ctr">
            <a:noAutofit/>
          </a:bodyPr>
          <a:lstStyle/>
          <a:p>
            <a:endParaRPr lang="fr-FR" sz="1800" b="0" strike="noStrike" spc="-1">
              <a:solidFill>
                <a:srgbClr val="000000"/>
              </a:solidFill>
              <a:latin typeface="Tahoma"/>
            </a:endParaRPr>
          </a:p>
        </p:txBody>
      </p:sp>
      <p:sp>
        <p:nvSpPr>
          <p:cNvPr id="67" name="PlaceHolder 2"/>
          <p:cNvSpPr>
            <a:spLocks noGrp="1"/>
          </p:cNvSpPr>
          <p:nvPr>
            <p:ph/>
          </p:nvPr>
        </p:nvSpPr>
        <p:spPr>
          <a:xfrm>
            <a:off x="1142280" y="1391400"/>
            <a:ext cx="511344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68" name="PlaceHolder 3"/>
          <p:cNvSpPr>
            <a:spLocks noGrp="1"/>
          </p:cNvSpPr>
          <p:nvPr>
            <p:ph/>
          </p:nvPr>
        </p:nvSpPr>
        <p:spPr>
          <a:xfrm>
            <a:off x="6511680" y="1391400"/>
            <a:ext cx="511344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69" name="PlaceHolder 4"/>
          <p:cNvSpPr>
            <a:spLocks noGrp="1"/>
          </p:cNvSpPr>
          <p:nvPr>
            <p:ph/>
          </p:nvPr>
        </p:nvSpPr>
        <p:spPr>
          <a:xfrm>
            <a:off x="1142280" y="3755520"/>
            <a:ext cx="10478520" cy="2158560"/>
          </a:xfrm>
          <a:prstGeom prst="rect">
            <a:avLst/>
          </a:prstGeom>
          <a:noFill/>
          <a:ln w="0">
            <a:noFill/>
          </a:ln>
        </p:spPr>
        <p:txBody>
          <a:bodyPr lIns="0" tIns="0" rIns="0" bIns="0" anchor="t">
            <a:normAutofit/>
          </a:bodyPr>
          <a:lstStyle/>
          <a:p>
            <a:pPr>
              <a:lnSpc>
                <a:spcPct val="110000"/>
              </a:lnSpc>
              <a:spcBef>
                <a:spcPts val="1417"/>
              </a:spcBef>
              <a:buNone/>
            </a:pPr>
            <a:endParaRPr lang="fr-FR" sz="2200" b="0" strike="noStrike" spc="-1">
              <a:solidFill>
                <a:srgbClr val="434345"/>
              </a:solidFill>
              <a:latin typeface="Tahoma"/>
            </a:endParaRPr>
          </a:p>
        </p:txBody>
      </p:sp>
      <p:sp>
        <p:nvSpPr>
          <p:cNvPr id="6" name="PlaceHolder 5"/>
          <p:cNvSpPr>
            <a:spLocks noGrp="1"/>
          </p:cNvSpPr>
          <p:nvPr>
            <p:ph type="sldNum" idx="1"/>
          </p:nvPr>
        </p:nvSpPr>
        <p:spPr/>
        <p:txBody>
          <a:bodyPr/>
          <a:lstStyle/>
          <a:p>
            <a:fld id="{BCE73322-1F8C-4864-80A0-46A55F04ADBA}"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2" name="PlaceHolder 1"/>
          <p:cNvSpPr>
            <a:spLocks noGrp="1"/>
          </p:cNvSpPr>
          <p:nvPr>
            <p:ph type="body"/>
          </p:nvPr>
        </p:nvSpPr>
        <p:spPr>
          <a:xfrm>
            <a:off x="1142280" y="1391400"/>
            <a:ext cx="10478520" cy="4525560"/>
          </a:xfrm>
          <a:prstGeom prst="rect">
            <a:avLst/>
          </a:prstGeom>
          <a:noFill/>
          <a:ln w="0">
            <a:noFill/>
          </a:ln>
        </p:spPr>
        <p:txBody>
          <a:bodyPr numCol="1" spcCol="0" anchor="t">
            <a:noAutofit/>
          </a:bodyPr>
          <a:lstStyle/>
          <a:p>
            <a:pPr marL="88920" indent="-88920">
              <a:lnSpc>
                <a:spcPct val="110000"/>
              </a:lnSpc>
              <a:spcBef>
                <a:spcPts val="439"/>
              </a:spcBef>
              <a:buNone/>
              <a:tabLst>
                <a:tab pos="0" algn="l"/>
              </a:tabLst>
            </a:pPr>
            <a:r>
              <a:rPr lang="fr-FR" sz="2200" b="0" strike="noStrike" spc="-1">
                <a:solidFill>
                  <a:srgbClr val="434345"/>
                </a:solidFill>
                <a:latin typeface="Tahoma"/>
              </a:rPr>
              <a:t>Modifiez les styles du texte du masque</a:t>
            </a:r>
          </a:p>
          <a:p>
            <a:pPr>
              <a:lnSpc>
                <a:spcPct val="110000"/>
              </a:lnSpc>
              <a:spcBef>
                <a:spcPts val="281"/>
              </a:spcBef>
              <a:buNone/>
              <a:tabLst>
                <a:tab pos="0" algn="l"/>
              </a:tabLst>
            </a:pPr>
            <a:r>
              <a:rPr lang="fr-FR" sz="1400" b="0" strike="noStrike" spc="-1">
                <a:solidFill>
                  <a:srgbClr val="434345"/>
                </a:solidFill>
                <a:latin typeface="Tahoma"/>
              </a:rPr>
              <a:t>Troisième niveau</a:t>
            </a:r>
          </a:p>
          <a:p>
            <a:pPr marL="152280" lvl="3" indent="-152280">
              <a:lnSpc>
                <a:spcPct val="110000"/>
              </a:lnSpc>
              <a:spcBef>
                <a:spcPts val="281"/>
              </a:spcBef>
              <a:buClr>
                <a:srgbClr val="7D0F45"/>
              </a:buClr>
              <a:buFont typeface="Arial"/>
              <a:buChar char="•"/>
              <a:tabLst>
                <a:tab pos="0" algn="l"/>
              </a:tabLst>
            </a:pPr>
            <a:r>
              <a:rPr lang="fr-FR" sz="1400" b="0" strike="noStrike" spc="-1">
                <a:solidFill>
                  <a:srgbClr val="262626"/>
                </a:solidFill>
                <a:latin typeface="Tahoma"/>
              </a:rPr>
              <a:t>Quatrième niveau</a:t>
            </a:r>
            <a:endParaRPr lang="fr-FR" sz="1400" b="0" strike="noStrike" spc="-1">
              <a:solidFill>
                <a:srgbClr val="000000"/>
              </a:solidFill>
              <a:latin typeface="Arial"/>
            </a:endParaRPr>
          </a:p>
          <a:p>
            <a:pPr marL="2057400" lvl="4" indent="-228600">
              <a:lnSpc>
                <a:spcPct val="100000"/>
              </a:lnSpc>
              <a:spcBef>
                <a:spcPts val="400"/>
              </a:spcBef>
              <a:buClr>
                <a:srgbClr val="000000"/>
              </a:buClr>
              <a:buFont typeface="StarSymbol"/>
              <a:buChar char="»"/>
              <a:tabLst>
                <a:tab pos="0" algn="l"/>
              </a:tabLst>
            </a:pPr>
            <a:r>
              <a:rPr lang="fr-FR" sz="2000" b="0" strike="noStrike" spc="-1">
                <a:solidFill>
                  <a:srgbClr val="000000"/>
                </a:solidFill>
                <a:latin typeface="Arial"/>
              </a:rPr>
              <a:t>Cinquième niveau</a:t>
            </a:r>
          </a:p>
        </p:txBody>
      </p:sp>
      <p:sp>
        <p:nvSpPr>
          <p:cNvPr id="43" name="PlaceHolder 2"/>
          <p:cNvSpPr>
            <a:spLocks noGrp="1"/>
          </p:cNvSpPr>
          <p:nvPr>
            <p:ph type="title"/>
          </p:nvPr>
        </p:nvSpPr>
        <p:spPr>
          <a:xfrm>
            <a:off x="335520" y="44640"/>
            <a:ext cx="10972440" cy="719640"/>
          </a:xfrm>
          <a:prstGeom prst="rect">
            <a:avLst/>
          </a:prstGeom>
          <a:noFill/>
          <a:ln w="0">
            <a:noFill/>
          </a:ln>
        </p:spPr>
        <p:txBody>
          <a:bodyPr anchor="ctr">
            <a:normAutofit/>
          </a:bodyPr>
          <a:lstStyle/>
          <a:p>
            <a:pPr>
              <a:lnSpc>
                <a:spcPct val="100000"/>
              </a:lnSpc>
              <a:buNone/>
            </a:pPr>
            <a:r>
              <a:rPr lang="fr-FR" sz="3600" b="0" strike="noStrike" spc="-1">
                <a:solidFill>
                  <a:srgbClr val="00308F"/>
                </a:solidFill>
                <a:latin typeface="Tahoma"/>
              </a:rPr>
              <a:t>Modifiez le style du titre</a:t>
            </a:r>
            <a:endParaRPr lang="fr-FR" sz="3600" b="0" strike="noStrike" spc="-1">
              <a:solidFill>
                <a:srgbClr val="000000"/>
              </a:solidFill>
              <a:latin typeface="Tahoma"/>
            </a:endParaRPr>
          </a:p>
        </p:txBody>
      </p:sp>
      <p:sp>
        <p:nvSpPr>
          <p:cNvPr id="44" name="PlaceHolder 3"/>
          <p:cNvSpPr>
            <a:spLocks noGrp="1"/>
          </p:cNvSpPr>
          <p:nvPr>
            <p:ph type="sldNum" idx="1"/>
          </p:nvPr>
        </p:nvSpPr>
        <p:spPr>
          <a:xfrm>
            <a:off x="167040" y="6424560"/>
            <a:ext cx="647280" cy="244080"/>
          </a:xfrm>
          <a:prstGeom prst="rect">
            <a:avLst/>
          </a:prstGeom>
          <a:noFill/>
          <a:ln w="0">
            <a:noFill/>
          </a:ln>
        </p:spPr>
        <p:txBody>
          <a:bodyPr lIns="90000" tIns="45000" rIns="90000" bIns="45000" anchor="t">
            <a:noAutofit/>
          </a:bodyPr>
          <a:lstStyle>
            <a:lvl1pPr>
              <a:lnSpc>
                <a:spcPct val="100000"/>
              </a:lnSpc>
              <a:buNone/>
              <a:defRPr lang="en-US" sz="1800" b="0" strike="noStrike" spc="-1">
                <a:solidFill>
                  <a:srgbClr val="000000"/>
                </a:solidFill>
                <a:latin typeface="Tahoma"/>
              </a:defRPr>
            </a:lvl1pPr>
          </a:lstStyle>
          <a:p>
            <a:pPr>
              <a:lnSpc>
                <a:spcPct val="100000"/>
              </a:lnSpc>
              <a:buNone/>
            </a:pPr>
            <a:fld id="{050D5EFB-E78C-463C-9D53-9D87BE94142F}" type="slidenum">
              <a:rPr lang="en-US" sz="1800" b="0" strike="noStrike" spc="-1">
                <a:solidFill>
                  <a:srgbClr val="000000"/>
                </a:solidFill>
                <a:latin typeface="Tahoma"/>
              </a:rPr>
              <a:t>‹N°›</a:t>
            </a:fld>
            <a:endParaRPr lang="fr-FR" sz="1800" b="0" strike="noStrike" spc="-1">
              <a:latin typeface="Times New Roman"/>
            </a:endParaRPr>
          </a:p>
        </p:txBody>
      </p:sp>
      <p:grpSp>
        <p:nvGrpSpPr>
          <p:cNvPr id="45" name="Groupe 9"/>
          <p:cNvGrpSpPr/>
          <p:nvPr/>
        </p:nvGrpSpPr>
        <p:grpSpPr>
          <a:xfrm>
            <a:off x="4478040" y="6223320"/>
            <a:ext cx="3324240" cy="546120"/>
            <a:chOff x="4478040" y="6223320"/>
            <a:chExt cx="3324240" cy="546120"/>
          </a:xfrm>
        </p:grpSpPr>
        <p:pic>
          <p:nvPicPr>
            <p:cNvPr id="46" name="Image 13"/>
            <p:cNvPicPr/>
            <p:nvPr/>
          </p:nvPicPr>
          <p:blipFill>
            <a:blip r:embed="rId14"/>
            <a:stretch/>
          </p:blipFill>
          <p:spPr>
            <a:xfrm>
              <a:off x="6505920" y="6262920"/>
              <a:ext cx="1296360" cy="506520"/>
            </a:xfrm>
            <a:prstGeom prst="rect">
              <a:avLst/>
            </a:prstGeom>
            <a:ln w="0">
              <a:noFill/>
            </a:ln>
          </p:spPr>
        </p:pic>
        <p:pic>
          <p:nvPicPr>
            <p:cNvPr id="47" name="Image 14"/>
            <p:cNvPicPr/>
            <p:nvPr/>
          </p:nvPicPr>
          <p:blipFill>
            <a:blip r:embed="rId15"/>
            <a:stretch/>
          </p:blipFill>
          <p:spPr>
            <a:xfrm>
              <a:off x="4478040" y="6223320"/>
              <a:ext cx="680760" cy="493200"/>
            </a:xfrm>
            <a:prstGeom prst="rect">
              <a:avLst/>
            </a:prstGeom>
            <a:ln w="0">
              <a:noFill/>
            </a:ln>
          </p:spPr>
        </p:pic>
        <p:pic>
          <p:nvPicPr>
            <p:cNvPr id="48" name="Image 32" descr="https://lh5.googleusercontent.com/98Irii1UfEBnkrRyhZ1UJGklMDkahmsYwkNzewOAaJXVM_loJNKxgUhdz2LOfEYAQN6xnYRlIpCcKv1RvB5J6gQTIPfc1j5R_sUq4jIxhv3QlBzmeLnXdVCo1LI9keWH2h0s8KyL"/>
            <p:cNvPicPr/>
            <p:nvPr/>
          </p:nvPicPr>
          <p:blipFill>
            <a:blip r:embed="rId16"/>
            <a:stretch/>
          </p:blipFill>
          <p:spPr>
            <a:xfrm>
              <a:off x="5314320" y="6309000"/>
              <a:ext cx="1019160" cy="442080"/>
            </a:xfrm>
            <a:prstGeom prst="rect">
              <a:avLst/>
            </a:prstGeom>
            <a:ln w="9525">
              <a:noFill/>
            </a:ln>
          </p:spPr>
        </p:pic>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192743" y="22842"/>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sp>
        <p:nvSpPr>
          <p:cNvPr id="17" name="Text Box 4"/>
          <p:cNvSpPr txBox="1">
            <a:spLocks noChangeArrowheads="1"/>
          </p:cNvSpPr>
          <p:nvPr/>
        </p:nvSpPr>
        <p:spPr bwMode="auto">
          <a:xfrm>
            <a:off x="7130581" y="3030090"/>
            <a:ext cx="3567301" cy="3386137"/>
          </a:xfrm>
          <a:prstGeom prst="rect">
            <a:avLst/>
          </a:prstGeom>
          <a:solidFill>
            <a:schemeClr val="bg1"/>
          </a:solidFill>
          <a:ln w="6350">
            <a:solidFill>
              <a:srgbClr val="707173"/>
            </a:solidFill>
            <a:miter lim="800000"/>
            <a:headEnd/>
            <a:tailEnd/>
          </a:ln>
        </p:spPr>
        <p:txBody>
          <a:bodyPr lIns="0" rIns="18000" bIns="0"/>
          <a:lstStyle/>
          <a:p>
            <a:pPr marL="952500" lvl="2">
              <a:spcBef>
                <a:spcPct val="5000"/>
              </a:spcBef>
              <a:buClr>
                <a:srgbClr val="D50239"/>
              </a:buClr>
              <a:defRPr/>
            </a:pPr>
            <a:endParaRPr lang="fr-FR" sz="400" b="1" dirty="0"/>
          </a:p>
        </p:txBody>
      </p:sp>
      <p:sp>
        <p:nvSpPr>
          <p:cNvPr id="64518" name="Text Box 2"/>
          <p:cNvSpPr txBox="1">
            <a:spLocks noChangeArrowheads="1"/>
          </p:cNvSpPr>
          <p:nvPr/>
        </p:nvSpPr>
        <p:spPr bwMode="auto">
          <a:xfrm>
            <a:off x="1900239" y="1713753"/>
            <a:ext cx="5045075" cy="4814998"/>
          </a:xfrm>
          <a:prstGeom prst="rect">
            <a:avLst/>
          </a:prstGeom>
          <a:noFill/>
          <a:ln w="6350">
            <a:solidFill>
              <a:srgbClr val="707173"/>
            </a:solidFill>
            <a:miter lim="800000"/>
            <a:headEnd/>
            <a:tailEnd/>
          </a:ln>
          <a:extLst>
            <a:ext uri="{909E8E84-426E-40dd-AFC4-6F175D3DCCD1}">
              <a14:hiddenFill xmlns:a14="http://schemas.microsoft.com/office/drawing/2010/main" xmlns="">
                <a:solidFill>
                  <a:srgbClr val="FFFFFF"/>
                </a:solidFill>
              </a14:hiddenFill>
            </a:ext>
          </a:extLst>
        </p:spPr>
        <p:txBody>
          <a:bodyPr lIns="0" rIns="18000" bIns="0"/>
          <a:lstStyle>
            <a:lvl1pPr eaLnBrk="0" hangingPunct="0">
              <a:spcBef>
                <a:spcPct val="20000"/>
              </a:spcBef>
              <a:buFont typeface="Arial" panose="020B0604020202020204" pitchFamily="34" charset="0"/>
              <a:defRPr sz="2400">
                <a:solidFill>
                  <a:srgbClr val="7D0F45"/>
                </a:solidFill>
                <a:latin typeface="Tahoma" panose="020B0604030504040204" pitchFamily="34" charset="0"/>
                <a:cs typeface="Tahoma" panose="020B0604030504040204" pitchFamily="34" charset="0"/>
              </a:defRPr>
            </a:lvl1pPr>
            <a:lvl2pPr marL="742950" indent="-285750" eaLnBrk="0" hangingPunct="0">
              <a:spcBef>
                <a:spcPct val="20000"/>
              </a:spcBef>
              <a:buFont typeface="Arial" panose="020B0604020202020204" pitchFamily="34" charset="0"/>
              <a:buChar char="–"/>
              <a:defRPr sz="2400">
                <a:solidFill>
                  <a:srgbClr val="7F7F7F"/>
                </a:solidFill>
                <a:latin typeface="Tahoma" panose="020B0604030504040204" pitchFamily="34" charset="0"/>
                <a:cs typeface="Tahoma" panose="020B0604030504040204" pitchFamily="34" charset="0"/>
              </a:defRPr>
            </a:lvl2pPr>
            <a:lvl3pPr marL="1143000" indent="-228600" eaLnBrk="0" hangingPunct="0">
              <a:spcBef>
                <a:spcPct val="20000"/>
              </a:spcBef>
              <a:buClr>
                <a:srgbClr val="7D0F45"/>
              </a:buClr>
              <a:buFont typeface="Arial" panose="020B0604020202020204" pitchFamily="34" charset="0"/>
              <a:buChar char="•"/>
              <a:defRPr sz="2000">
                <a:solidFill>
                  <a:srgbClr val="7F7F7F"/>
                </a:solidFill>
                <a:latin typeface="Tahoma" panose="020B0604030504040204" pitchFamily="34" charset="0"/>
                <a:cs typeface="Tahoma" panose="020B0604030504040204" pitchFamily="34" charset="0"/>
              </a:defRPr>
            </a:lvl3pPr>
            <a:lvl4pPr marL="1600200" indent="-228600" eaLnBrk="0" hangingPunct="0">
              <a:spcBef>
                <a:spcPct val="20000"/>
              </a:spcBef>
              <a:buFont typeface="Arial" panose="020B0604020202020204" pitchFamily="34" charset="0"/>
              <a:defRPr>
                <a:solidFill>
                  <a:srgbClr val="262626"/>
                </a:solidFill>
                <a:latin typeface="Tahoma" panose="020B0604030504040204" pitchFamily="34" charset="0"/>
                <a:cs typeface="Tahoma" panose="020B0604030504040204" pitchFamily="34" charset="0"/>
              </a:defRPr>
            </a:lvl4pPr>
            <a:lvl5pPr marL="2057400" indent="-228600" eaLnBrk="0" hangingPunct="0">
              <a:spcBef>
                <a:spcPct val="20000"/>
              </a:spcBef>
              <a:buFont typeface="Arial" panose="020B0604020202020204" pitchFamily="34" charset="0"/>
              <a:defRPr sz="1600">
                <a:solidFill>
                  <a:schemeClr val="tx1"/>
                </a:solidFill>
                <a:latin typeface="Tahoma" panose="020B0604030504040204" pitchFamily="34" charset="0"/>
                <a:cs typeface="Tahoma" panose="020B0604030504040204" pitchFamily="34" charset="0"/>
              </a:defRPr>
            </a:lvl5pPr>
            <a:lvl6pPr marL="2514600" indent="-228600" eaLnBrk="0" fontAlgn="base" hangingPunct="0">
              <a:spcBef>
                <a:spcPct val="20000"/>
              </a:spcBef>
              <a:spcAft>
                <a:spcPct val="0"/>
              </a:spcAft>
              <a:buFont typeface="Arial" panose="020B0604020202020204" pitchFamily="34" charset="0"/>
              <a:defRPr sz="1600">
                <a:solidFill>
                  <a:schemeClr val="tx1"/>
                </a:solidFill>
                <a:latin typeface="Tahoma" panose="020B0604030504040204" pitchFamily="34" charset="0"/>
                <a:cs typeface="Tahoma" panose="020B0604030504040204" pitchFamily="34" charset="0"/>
              </a:defRPr>
            </a:lvl6pPr>
            <a:lvl7pPr marL="2971800" indent="-228600" eaLnBrk="0" fontAlgn="base" hangingPunct="0">
              <a:spcBef>
                <a:spcPct val="20000"/>
              </a:spcBef>
              <a:spcAft>
                <a:spcPct val="0"/>
              </a:spcAft>
              <a:buFont typeface="Arial" panose="020B0604020202020204" pitchFamily="34" charset="0"/>
              <a:defRPr sz="1600">
                <a:solidFill>
                  <a:schemeClr val="tx1"/>
                </a:solidFill>
                <a:latin typeface="Tahoma" panose="020B0604030504040204" pitchFamily="34" charset="0"/>
                <a:cs typeface="Tahoma" panose="020B0604030504040204" pitchFamily="34" charset="0"/>
              </a:defRPr>
            </a:lvl7pPr>
            <a:lvl8pPr marL="3429000" indent="-228600" eaLnBrk="0" fontAlgn="base" hangingPunct="0">
              <a:spcBef>
                <a:spcPct val="20000"/>
              </a:spcBef>
              <a:spcAft>
                <a:spcPct val="0"/>
              </a:spcAft>
              <a:buFont typeface="Arial" panose="020B0604020202020204" pitchFamily="34" charset="0"/>
              <a:defRPr sz="1600">
                <a:solidFill>
                  <a:schemeClr val="tx1"/>
                </a:solidFill>
                <a:latin typeface="Tahoma" panose="020B0604030504040204" pitchFamily="34" charset="0"/>
                <a:cs typeface="Tahoma" panose="020B0604030504040204" pitchFamily="34" charset="0"/>
              </a:defRPr>
            </a:lvl8pPr>
            <a:lvl9pPr marL="3886200" indent="-228600" eaLnBrk="0" fontAlgn="base" hangingPunct="0">
              <a:spcBef>
                <a:spcPct val="20000"/>
              </a:spcBef>
              <a:spcAft>
                <a:spcPct val="0"/>
              </a:spcAft>
              <a:buFont typeface="Arial" panose="020B0604020202020204" pitchFamily="34" charset="0"/>
              <a:defRPr sz="1600">
                <a:solidFill>
                  <a:schemeClr val="tx1"/>
                </a:solidFill>
                <a:latin typeface="Tahoma" panose="020B0604030504040204" pitchFamily="34" charset="0"/>
                <a:cs typeface="Tahoma" panose="020B0604030504040204" pitchFamily="34" charset="0"/>
              </a:defRPr>
            </a:lvl9pPr>
          </a:lstStyle>
          <a:p>
            <a:pPr eaLnBrk="1" hangingPunct="1">
              <a:lnSpc>
                <a:spcPct val="50000"/>
              </a:lnSpc>
              <a:spcBef>
                <a:spcPct val="50000"/>
              </a:spcBef>
              <a:buFontTx/>
              <a:buNone/>
            </a:pPr>
            <a:endParaRPr lang="fr-FR" altLang="fr-FR" sz="700" b="1" dirty="0">
              <a:solidFill>
                <a:srgbClr val="2175D9"/>
              </a:solidFill>
            </a:endParaRPr>
          </a:p>
        </p:txBody>
      </p:sp>
      <p:sp>
        <p:nvSpPr>
          <p:cNvPr id="4" name="Text Box 4"/>
          <p:cNvSpPr txBox="1">
            <a:spLocks noChangeArrowheads="1"/>
          </p:cNvSpPr>
          <p:nvPr/>
        </p:nvSpPr>
        <p:spPr bwMode="auto">
          <a:xfrm>
            <a:off x="7089121" y="1696594"/>
            <a:ext cx="3620153" cy="1198727"/>
          </a:xfrm>
          <a:prstGeom prst="rect">
            <a:avLst/>
          </a:prstGeom>
          <a:solidFill>
            <a:schemeClr val="bg1"/>
          </a:solidFill>
          <a:ln w="6350">
            <a:solidFill>
              <a:srgbClr val="707173"/>
            </a:solidFill>
            <a:miter lim="800000"/>
            <a:headEnd/>
            <a:tailEnd/>
          </a:ln>
        </p:spPr>
        <p:txBody>
          <a:bodyPr lIns="0" rIns="18000" bIns="0"/>
          <a:lstStyle/>
          <a:p>
            <a:pPr marL="952500" lvl="2">
              <a:spcBef>
                <a:spcPct val="5000"/>
              </a:spcBef>
              <a:buClr>
                <a:srgbClr val="D50239"/>
              </a:buClr>
              <a:defRPr/>
            </a:pPr>
            <a:endParaRPr lang="fr-FR" sz="400" b="1" dirty="0"/>
          </a:p>
        </p:txBody>
      </p:sp>
      <p:sp>
        <p:nvSpPr>
          <p:cNvPr id="20" name="ZoneTexte 19"/>
          <p:cNvSpPr txBox="1"/>
          <p:nvPr/>
        </p:nvSpPr>
        <p:spPr>
          <a:xfrm>
            <a:off x="7170534" y="1883120"/>
            <a:ext cx="2545874" cy="1204176"/>
          </a:xfrm>
          <a:prstGeom prst="rect">
            <a:avLst/>
          </a:prstGeom>
          <a:noFill/>
        </p:spPr>
        <p:txBody>
          <a:bodyPr wrap="square">
            <a:spAutoFit/>
          </a:bodyPr>
          <a:lstStyle/>
          <a:p>
            <a:pPr>
              <a:spcBef>
                <a:spcPct val="50000"/>
              </a:spcBef>
              <a:defRPr/>
            </a:pPr>
            <a:r>
              <a:rPr lang="fr-FR" sz="850" dirty="0">
                <a:solidFill>
                  <a:schemeClr val="tx1">
                    <a:lumMod val="75000"/>
                    <a:lumOff val="25000"/>
                  </a:schemeClr>
                </a:solidFill>
                <a:latin typeface="Tahoma"/>
                <a:cs typeface="Tahoma"/>
              </a:rPr>
              <a:t>Document unique </a:t>
            </a:r>
          </a:p>
          <a:p>
            <a:pPr>
              <a:spcBef>
                <a:spcPct val="50000"/>
              </a:spcBef>
              <a:defRPr/>
            </a:pPr>
            <a:r>
              <a:rPr lang="fr-FR" sz="850" dirty="0">
                <a:solidFill>
                  <a:schemeClr val="tx1">
                    <a:lumMod val="75000"/>
                    <a:lumOff val="25000"/>
                  </a:schemeClr>
                </a:solidFill>
                <a:latin typeface="Tahoma"/>
                <a:cs typeface="Tahoma"/>
              </a:rPr>
              <a:t>Formatrice CSE SSCT, CSSCT,  PRAP SST et gestes et postures</a:t>
            </a:r>
          </a:p>
          <a:p>
            <a:pPr>
              <a:spcBef>
                <a:spcPct val="50000"/>
              </a:spcBef>
              <a:defRPr/>
            </a:pPr>
            <a:r>
              <a:rPr lang="fr-FR" sz="850" dirty="0">
                <a:solidFill>
                  <a:schemeClr val="tx1">
                    <a:lumMod val="75000"/>
                    <a:lumOff val="25000"/>
                  </a:schemeClr>
                </a:solidFill>
                <a:latin typeface="Tahoma"/>
                <a:cs typeface="Tahoma"/>
              </a:rPr>
              <a:t>Auditrice pour la Certification </a:t>
            </a:r>
            <a:r>
              <a:rPr lang="fr-FR" sz="850" dirty="0" err="1">
                <a:solidFill>
                  <a:schemeClr val="tx1">
                    <a:lumMod val="75000"/>
                    <a:lumOff val="25000"/>
                  </a:schemeClr>
                </a:solidFill>
                <a:latin typeface="Tahoma"/>
                <a:cs typeface="Tahoma"/>
              </a:rPr>
              <a:t>Qualiopi</a:t>
            </a:r>
            <a:r>
              <a:rPr lang="fr-FR" sz="850" dirty="0">
                <a:solidFill>
                  <a:schemeClr val="tx1">
                    <a:lumMod val="75000"/>
                    <a:lumOff val="25000"/>
                  </a:schemeClr>
                </a:solidFill>
                <a:latin typeface="Tahoma"/>
                <a:cs typeface="Tahoma"/>
              </a:rPr>
              <a:t> - CERTIFOPAC</a:t>
            </a:r>
          </a:p>
          <a:p>
            <a:pPr>
              <a:spcBef>
                <a:spcPct val="50000"/>
              </a:spcBef>
              <a:defRPr/>
            </a:pPr>
            <a:r>
              <a:rPr lang="fr-FR" sz="850" dirty="0">
                <a:solidFill>
                  <a:schemeClr val="tx1">
                    <a:lumMod val="75000"/>
                    <a:lumOff val="25000"/>
                  </a:schemeClr>
                </a:solidFill>
                <a:latin typeface="Tahoma"/>
                <a:cs typeface="Tahoma"/>
              </a:rPr>
              <a:t>Référencement SST auprès de l’INRS - FORPREV</a:t>
            </a:r>
            <a:br>
              <a:rPr lang="fr-FR" sz="850" dirty="0">
                <a:solidFill>
                  <a:schemeClr val="tx1">
                    <a:lumMod val="75000"/>
                    <a:lumOff val="25000"/>
                  </a:schemeClr>
                </a:solidFill>
                <a:latin typeface="Tahoma"/>
                <a:cs typeface="Tahoma"/>
              </a:rPr>
            </a:br>
            <a:endParaRPr lang="fr-FR" sz="850" dirty="0">
              <a:solidFill>
                <a:schemeClr val="tx1">
                  <a:lumMod val="75000"/>
                  <a:lumOff val="25000"/>
                </a:schemeClr>
              </a:solidFill>
              <a:cs typeface="Times New Roman" pitchFamily="18" charset="0"/>
            </a:endParaRPr>
          </a:p>
        </p:txBody>
      </p:sp>
      <p:sp>
        <p:nvSpPr>
          <p:cNvPr id="64521" name="Text Box 11"/>
          <p:cNvSpPr txBox="1">
            <a:spLocks noChangeArrowheads="1"/>
          </p:cNvSpPr>
          <p:nvPr/>
        </p:nvSpPr>
        <p:spPr bwMode="auto">
          <a:xfrm flipH="1">
            <a:off x="8904355" y="1629956"/>
            <a:ext cx="1303337" cy="214313"/>
          </a:xfrm>
          <a:prstGeom prst="rect">
            <a:avLst/>
          </a:prstGeom>
          <a:solidFill>
            <a:srgbClr val="7030A0"/>
          </a:solidFill>
          <a:ln>
            <a:noFill/>
          </a:ln>
        </p:spPr>
        <p:txBody>
          <a:bodyPr>
            <a:spAutoFit/>
          </a:bodyPr>
          <a:lstStyle>
            <a:lvl1pPr defTabSz="762000" eaLnBrk="0" hangingPunct="0">
              <a:spcBef>
                <a:spcPct val="20000"/>
              </a:spcBef>
              <a:buFont typeface="Arial" panose="020B0604020202020204" pitchFamily="34" charset="0"/>
              <a:tabLst>
                <a:tab pos="1971675" algn="l"/>
              </a:tabLst>
              <a:defRPr sz="2400">
                <a:solidFill>
                  <a:srgbClr val="7D0F45"/>
                </a:solidFill>
                <a:latin typeface="Tahoma" panose="020B0604030504040204" pitchFamily="34" charset="0"/>
                <a:cs typeface="Tahoma" panose="020B0604030504040204" pitchFamily="34" charset="0"/>
              </a:defRPr>
            </a:lvl1pPr>
            <a:lvl2pPr marL="742950" indent="-285750" defTabSz="762000" eaLnBrk="0" hangingPunct="0">
              <a:spcBef>
                <a:spcPct val="20000"/>
              </a:spcBef>
              <a:buFont typeface="Arial" panose="020B0604020202020204" pitchFamily="34" charset="0"/>
              <a:buChar char="–"/>
              <a:tabLst>
                <a:tab pos="1971675" algn="l"/>
              </a:tabLst>
              <a:defRPr sz="2400">
                <a:solidFill>
                  <a:srgbClr val="7F7F7F"/>
                </a:solidFill>
                <a:latin typeface="Tahoma" panose="020B0604030504040204" pitchFamily="34" charset="0"/>
                <a:cs typeface="Tahoma" panose="020B0604030504040204" pitchFamily="34" charset="0"/>
              </a:defRPr>
            </a:lvl2pPr>
            <a:lvl3pPr marL="1143000" indent="-228600" defTabSz="762000" eaLnBrk="0" hangingPunct="0">
              <a:spcBef>
                <a:spcPct val="20000"/>
              </a:spcBef>
              <a:buClr>
                <a:srgbClr val="7D0F45"/>
              </a:buClr>
              <a:buFont typeface="Arial" panose="020B0604020202020204" pitchFamily="34" charset="0"/>
              <a:buChar char="•"/>
              <a:tabLst>
                <a:tab pos="1971675" algn="l"/>
              </a:tabLst>
              <a:defRPr sz="2000">
                <a:solidFill>
                  <a:srgbClr val="7F7F7F"/>
                </a:solidFill>
                <a:latin typeface="Tahoma" panose="020B0604030504040204" pitchFamily="34" charset="0"/>
                <a:cs typeface="Tahoma" panose="020B0604030504040204" pitchFamily="34" charset="0"/>
              </a:defRPr>
            </a:lvl3pPr>
            <a:lvl4pPr marL="1600200" indent="-228600" defTabSz="762000" eaLnBrk="0" hangingPunct="0">
              <a:spcBef>
                <a:spcPct val="20000"/>
              </a:spcBef>
              <a:buFont typeface="Arial" panose="020B0604020202020204" pitchFamily="34" charset="0"/>
              <a:tabLst>
                <a:tab pos="1971675" algn="l"/>
              </a:tabLst>
              <a:defRPr>
                <a:solidFill>
                  <a:srgbClr val="262626"/>
                </a:solidFill>
                <a:latin typeface="Tahoma" panose="020B0604030504040204" pitchFamily="34" charset="0"/>
                <a:cs typeface="Tahoma" panose="020B0604030504040204" pitchFamily="34" charset="0"/>
              </a:defRPr>
            </a:lvl4pPr>
            <a:lvl5pPr marL="2057400" indent="-228600" defTabSz="762000" eaLnBrk="0" hangingPunct="0">
              <a:spcBef>
                <a:spcPct val="20000"/>
              </a:spcBef>
              <a:buFont typeface="Arial" panose="020B0604020202020204" pitchFamily="34" charset="0"/>
              <a:tabLst>
                <a:tab pos="1971675" algn="l"/>
              </a:tabLst>
              <a:defRPr sz="1600">
                <a:solidFill>
                  <a:schemeClr val="tx1"/>
                </a:solidFill>
                <a:latin typeface="Tahoma" panose="020B0604030504040204" pitchFamily="34" charset="0"/>
                <a:cs typeface="Tahoma" panose="020B0604030504040204" pitchFamily="34" charset="0"/>
              </a:defRPr>
            </a:lvl5pPr>
            <a:lvl6pPr marL="2514600" indent="-228600" defTabSz="762000" eaLnBrk="0" fontAlgn="base" hangingPunct="0">
              <a:spcBef>
                <a:spcPct val="20000"/>
              </a:spcBef>
              <a:spcAft>
                <a:spcPct val="0"/>
              </a:spcAft>
              <a:buFont typeface="Arial" panose="020B0604020202020204" pitchFamily="34" charset="0"/>
              <a:tabLst>
                <a:tab pos="1971675" algn="l"/>
              </a:tabLst>
              <a:defRPr sz="1600">
                <a:solidFill>
                  <a:schemeClr val="tx1"/>
                </a:solidFill>
                <a:latin typeface="Tahoma" panose="020B0604030504040204" pitchFamily="34" charset="0"/>
                <a:cs typeface="Tahoma" panose="020B0604030504040204" pitchFamily="34" charset="0"/>
              </a:defRPr>
            </a:lvl6pPr>
            <a:lvl7pPr marL="2971800" indent="-228600" defTabSz="762000" eaLnBrk="0" fontAlgn="base" hangingPunct="0">
              <a:spcBef>
                <a:spcPct val="20000"/>
              </a:spcBef>
              <a:spcAft>
                <a:spcPct val="0"/>
              </a:spcAft>
              <a:buFont typeface="Arial" panose="020B0604020202020204" pitchFamily="34" charset="0"/>
              <a:tabLst>
                <a:tab pos="1971675" algn="l"/>
              </a:tabLst>
              <a:defRPr sz="1600">
                <a:solidFill>
                  <a:schemeClr val="tx1"/>
                </a:solidFill>
                <a:latin typeface="Tahoma" panose="020B0604030504040204" pitchFamily="34" charset="0"/>
                <a:cs typeface="Tahoma" panose="020B0604030504040204" pitchFamily="34" charset="0"/>
              </a:defRPr>
            </a:lvl7pPr>
            <a:lvl8pPr marL="3429000" indent="-228600" defTabSz="762000" eaLnBrk="0" fontAlgn="base" hangingPunct="0">
              <a:spcBef>
                <a:spcPct val="20000"/>
              </a:spcBef>
              <a:spcAft>
                <a:spcPct val="0"/>
              </a:spcAft>
              <a:buFont typeface="Arial" panose="020B0604020202020204" pitchFamily="34" charset="0"/>
              <a:tabLst>
                <a:tab pos="1971675" algn="l"/>
              </a:tabLst>
              <a:defRPr sz="1600">
                <a:solidFill>
                  <a:schemeClr val="tx1"/>
                </a:solidFill>
                <a:latin typeface="Tahoma" panose="020B0604030504040204" pitchFamily="34" charset="0"/>
                <a:cs typeface="Tahoma" panose="020B0604030504040204" pitchFamily="34" charset="0"/>
              </a:defRPr>
            </a:lvl8pPr>
            <a:lvl9pPr marL="3886200" indent="-228600" defTabSz="762000" eaLnBrk="0" fontAlgn="base" hangingPunct="0">
              <a:spcBef>
                <a:spcPct val="20000"/>
              </a:spcBef>
              <a:spcAft>
                <a:spcPct val="0"/>
              </a:spcAft>
              <a:buFont typeface="Arial" panose="020B0604020202020204" pitchFamily="34" charset="0"/>
              <a:tabLst>
                <a:tab pos="1971675" algn="l"/>
              </a:tabLst>
              <a:defRPr sz="1600">
                <a:solidFill>
                  <a:schemeClr val="tx1"/>
                </a:solidFill>
                <a:latin typeface="Tahoma" panose="020B0604030504040204" pitchFamily="34" charset="0"/>
                <a:cs typeface="Tahoma" panose="020B0604030504040204" pitchFamily="34" charset="0"/>
              </a:defRPr>
            </a:lvl9pPr>
          </a:lstStyle>
          <a:p>
            <a:pPr algn="ctr">
              <a:spcBef>
                <a:spcPct val="0"/>
              </a:spcBef>
              <a:buFontTx/>
              <a:buNone/>
            </a:pPr>
            <a:r>
              <a:rPr lang="fr-FR" altLang="fr-FR" sz="800" b="1" dirty="0">
                <a:solidFill>
                  <a:schemeClr val="bg1"/>
                </a:solidFill>
              </a:rPr>
              <a:t>SAVOIR-FAIRE</a:t>
            </a:r>
          </a:p>
        </p:txBody>
      </p:sp>
      <p:sp>
        <p:nvSpPr>
          <p:cNvPr id="22" name="Text Box 11"/>
          <p:cNvSpPr txBox="1">
            <a:spLocks noChangeArrowheads="1"/>
          </p:cNvSpPr>
          <p:nvPr/>
        </p:nvSpPr>
        <p:spPr bwMode="auto">
          <a:xfrm flipH="1">
            <a:off x="4821581" y="1655282"/>
            <a:ext cx="1968500" cy="215900"/>
          </a:xfrm>
          <a:prstGeom prst="rect">
            <a:avLst/>
          </a:prstGeom>
          <a:solidFill>
            <a:srgbClr val="7030A0"/>
          </a:solidFill>
          <a:ln>
            <a:noFill/>
          </a:ln>
        </p:spPr>
        <p:txBody>
          <a:bodyPr>
            <a:spAutoFit/>
          </a:bodyPr>
          <a:lstStyle>
            <a:lvl1pPr defTabSz="762000" eaLnBrk="0" hangingPunct="0">
              <a:tabLst>
                <a:tab pos="1971675" algn="l"/>
              </a:tabLst>
              <a:defRPr>
                <a:solidFill>
                  <a:schemeClr val="tx1"/>
                </a:solidFill>
                <a:latin typeface="Calibri" pitchFamily="34" charset="0"/>
                <a:cs typeface="Arial" charset="0"/>
              </a:defRPr>
            </a:lvl1pPr>
            <a:lvl2pPr marL="742950" indent="-285750" defTabSz="762000" eaLnBrk="0" hangingPunct="0">
              <a:tabLst>
                <a:tab pos="1971675" algn="l"/>
              </a:tabLst>
              <a:defRPr>
                <a:solidFill>
                  <a:schemeClr val="tx1"/>
                </a:solidFill>
                <a:latin typeface="Calibri" pitchFamily="34" charset="0"/>
                <a:cs typeface="Arial" charset="0"/>
              </a:defRPr>
            </a:lvl2pPr>
            <a:lvl3pPr marL="1143000" indent="-228600" defTabSz="762000" eaLnBrk="0" hangingPunct="0">
              <a:tabLst>
                <a:tab pos="1971675" algn="l"/>
              </a:tabLst>
              <a:defRPr>
                <a:solidFill>
                  <a:schemeClr val="tx1"/>
                </a:solidFill>
                <a:latin typeface="Calibri" pitchFamily="34" charset="0"/>
                <a:cs typeface="Arial" charset="0"/>
              </a:defRPr>
            </a:lvl3pPr>
            <a:lvl4pPr marL="1600200" indent="-228600" defTabSz="762000" eaLnBrk="0" hangingPunct="0">
              <a:tabLst>
                <a:tab pos="1971675" algn="l"/>
              </a:tabLst>
              <a:defRPr>
                <a:solidFill>
                  <a:schemeClr val="tx1"/>
                </a:solidFill>
                <a:latin typeface="Calibri" pitchFamily="34" charset="0"/>
                <a:cs typeface="Arial" charset="0"/>
              </a:defRPr>
            </a:lvl4pPr>
            <a:lvl5pPr marL="2057400" indent="-228600" defTabSz="762000" eaLnBrk="0" hangingPunct="0">
              <a:tabLst>
                <a:tab pos="1971675" algn="l"/>
              </a:tabLst>
              <a:defRPr>
                <a:solidFill>
                  <a:schemeClr val="tx1"/>
                </a:solidFill>
                <a:latin typeface="Calibri" pitchFamily="34" charset="0"/>
                <a:cs typeface="Arial" charset="0"/>
              </a:defRPr>
            </a:lvl5pPr>
            <a:lvl6pPr marL="2514600" indent="-228600" defTabSz="762000" eaLnBrk="0" fontAlgn="base" hangingPunct="0">
              <a:spcBef>
                <a:spcPct val="0"/>
              </a:spcBef>
              <a:spcAft>
                <a:spcPct val="0"/>
              </a:spcAft>
              <a:tabLst>
                <a:tab pos="1971675" algn="l"/>
              </a:tabLst>
              <a:defRPr>
                <a:solidFill>
                  <a:schemeClr val="tx1"/>
                </a:solidFill>
                <a:latin typeface="Calibri" pitchFamily="34" charset="0"/>
                <a:cs typeface="Arial" charset="0"/>
              </a:defRPr>
            </a:lvl6pPr>
            <a:lvl7pPr marL="2971800" indent="-228600" defTabSz="762000" eaLnBrk="0" fontAlgn="base" hangingPunct="0">
              <a:spcBef>
                <a:spcPct val="0"/>
              </a:spcBef>
              <a:spcAft>
                <a:spcPct val="0"/>
              </a:spcAft>
              <a:tabLst>
                <a:tab pos="1971675" algn="l"/>
              </a:tabLst>
              <a:defRPr>
                <a:solidFill>
                  <a:schemeClr val="tx1"/>
                </a:solidFill>
                <a:latin typeface="Calibri" pitchFamily="34" charset="0"/>
                <a:cs typeface="Arial" charset="0"/>
              </a:defRPr>
            </a:lvl7pPr>
            <a:lvl8pPr marL="3429000" indent="-228600" defTabSz="762000" eaLnBrk="0" fontAlgn="base" hangingPunct="0">
              <a:spcBef>
                <a:spcPct val="0"/>
              </a:spcBef>
              <a:spcAft>
                <a:spcPct val="0"/>
              </a:spcAft>
              <a:tabLst>
                <a:tab pos="1971675" algn="l"/>
              </a:tabLst>
              <a:defRPr>
                <a:solidFill>
                  <a:schemeClr val="tx1"/>
                </a:solidFill>
                <a:latin typeface="Calibri" pitchFamily="34" charset="0"/>
                <a:cs typeface="Arial" charset="0"/>
              </a:defRPr>
            </a:lvl8pPr>
            <a:lvl9pPr marL="3886200" indent="-228600" defTabSz="762000" eaLnBrk="0" fontAlgn="base" hangingPunct="0">
              <a:spcBef>
                <a:spcPct val="0"/>
              </a:spcBef>
              <a:spcAft>
                <a:spcPct val="0"/>
              </a:spcAft>
              <a:tabLst>
                <a:tab pos="1971675" algn="l"/>
              </a:tabLst>
              <a:defRPr>
                <a:solidFill>
                  <a:schemeClr val="tx1"/>
                </a:solidFill>
                <a:latin typeface="Calibri" pitchFamily="34" charset="0"/>
                <a:cs typeface="Arial" charset="0"/>
              </a:defRPr>
            </a:lvl9pPr>
          </a:lstStyle>
          <a:p>
            <a:pPr algn="ctr">
              <a:defRPr/>
            </a:pPr>
            <a:r>
              <a:rPr lang="fr-FR" sz="800" b="1" cap="all" dirty="0">
                <a:solidFill>
                  <a:schemeClr val="bg1"/>
                </a:solidFill>
                <a:latin typeface="Tahoma" pitchFamily="34" charset="0"/>
                <a:cs typeface="Tahoma" pitchFamily="34" charset="0"/>
              </a:rPr>
              <a:t>qualifications - compétences</a:t>
            </a:r>
          </a:p>
        </p:txBody>
      </p:sp>
      <p:sp>
        <p:nvSpPr>
          <p:cNvPr id="23" name="ZoneTexte 22"/>
          <p:cNvSpPr txBox="1"/>
          <p:nvPr/>
        </p:nvSpPr>
        <p:spPr>
          <a:xfrm>
            <a:off x="1916672" y="2188753"/>
            <a:ext cx="4897437" cy="4516044"/>
          </a:xfrm>
          <a:prstGeom prst="rect">
            <a:avLst/>
          </a:prstGeom>
          <a:noFill/>
        </p:spPr>
        <p:txBody>
          <a:bodyPr>
            <a:spAutoFit/>
          </a:bodyPr>
          <a:lstStyle/>
          <a:p>
            <a:pPr>
              <a:lnSpc>
                <a:spcPct val="50000"/>
              </a:lnSpc>
              <a:spcBef>
                <a:spcPct val="50000"/>
              </a:spcBef>
              <a:defRPr/>
            </a:pPr>
            <a:r>
              <a:rPr lang="fr-FR" sz="1000" b="1" dirty="0">
                <a:solidFill>
                  <a:srgbClr val="7030A0"/>
                </a:solidFill>
                <a:latin typeface="Tahoma"/>
                <a:cs typeface="Tahoma"/>
              </a:rPr>
              <a:t>Diplômes</a:t>
            </a:r>
          </a:p>
          <a:p>
            <a:pPr>
              <a:lnSpc>
                <a:spcPct val="50000"/>
              </a:lnSpc>
              <a:spcBef>
                <a:spcPct val="50000"/>
              </a:spcBef>
              <a:defRPr/>
            </a:pPr>
            <a:endParaRPr lang="fr-FR" sz="1000" b="1" dirty="0">
              <a:solidFill>
                <a:schemeClr val="accent2"/>
              </a:solidFill>
              <a:latin typeface="Tahoma"/>
              <a:cs typeface="Tahoma"/>
            </a:endParaRPr>
          </a:p>
          <a:p>
            <a:pPr marL="171450" indent="-171450">
              <a:lnSpc>
                <a:spcPct val="50000"/>
              </a:lnSpc>
              <a:spcBef>
                <a:spcPct val="50000"/>
              </a:spcBef>
              <a:buFont typeface="Arial"/>
              <a:buChar char="•"/>
              <a:defRPr/>
            </a:pPr>
            <a:r>
              <a:rPr lang="fr-FR" sz="900" dirty="0">
                <a:solidFill>
                  <a:srgbClr val="002060"/>
                </a:solidFill>
                <a:latin typeface="Tahoma"/>
                <a:cs typeface="Tahoma"/>
              </a:rPr>
              <a:t>Formatrice CSE SSCT, CSSCT</a:t>
            </a:r>
          </a:p>
          <a:p>
            <a:pPr marL="171450" indent="-171450">
              <a:lnSpc>
                <a:spcPct val="50000"/>
              </a:lnSpc>
              <a:spcBef>
                <a:spcPct val="50000"/>
              </a:spcBef>
              <a:buFont typeface="Arial"/>
              <a:buChar char="•"/>
              <a:defRPr/>
            </a:pPr>
            <a:r>
              <a:rPr lang="fr-FR" sz="900" dirty="0">
                <a:solidFill>
                  <a:srgbClr val="002060"/>
                </a:solidFill>
                <a:latin typeface="Tahoma"/>
                <a:cs typeface="Tahoma"/>
              </a:rPr>
              <a:t>Formatrice SST</a:t>
            </a:r>
          </a:p>
          <a:p>
            <a:pPr marL="171450" indent="-171450">
              <a:lnSpc>
                <a:spcPct val="50000"/>
              </a:lnSpc>
              <a:spcBef>
                <a:spcPct val="50000"/>
              </a:spcBef>
              <a:buFont typeface="Arial"/>
              <a:buChar char="•"/>
              <a:defRPr/>
            </a:pPr>
            <a:r>
              <a:rPr lang="fr-FR" sz="900" dirty="0">
                <a:solidFill>
                  <a:srgbClr val="002060"/>
                </a:solidFill>
                <a:latin typeface="Tahoma"/>
                <a:cs typeface="Tahoma"/>
              </a:rPr>
              <a:t>Formatrice PRAP</a:t>
            </a:r>
          </a:p>
          <a:p>
            <a:pPr marL="171450" indent="-171450">
              <a:lnSpc>
                <a:spcPct val="50000"/>
              </a:lnSpc>
              <a:spcBef>
                <a:spcPct val="50000"/>
              </a:spcBef>
              <a:buFont typeface="Arial"/>
              <a:buChar char="•"/>
              <a:defRPr/>
            </a:pPr>
            <a:r>
              <a:rPr lang="fr-FR" sz="900" dirty="0">
                <a:solidFill>
                  <a:srgbClr val="002060"/>
                </a:solidFill>
                <a:latin typeface="Tahoma"/>
                <a:cs typeface="Tahoma"/>
              </a:rPr>
              <a:t>B.T.S Gestion PME PMI</a:t>
            </a:r>
          </a:p>
          <a:p>
            <a:pPr marL="171450" indent="-171450">
              <a:lnSpc>
                <a:spcPct val="50000"/>
              </a:lnSpc>
              <a:spcBef>
                <a:spcPct val="50000"/>
              </a:spcBef>
              <a:buFont typeface="Arial"/>
              <a:buChar char="•"/>
              <a:defRPr/>
            </a:pPr>
            <a:r>
              <a:rPr lang="fr-FR" sz="900" dirty="0">
                <a:solidFill>
                  <a:srgbClr val="002060"/>
                </a:solidFill>
                <a:latin typeface="Tahoma"/>
                <a:cs typeface="Tahoma"/>
              </a:rPr>
              <a:t>DEUG Psychologie</a:t>
            </a:r>
          </a:p>
          <a:p>
            <a:pPr marL="171450" indent="-171450">
              <a:lnSpc>
                <a:spcPct val="50000"/>
              </a:lnSpc>
              <a:spcBef>
                <a:spcPct val="50000"/>
              </a:spcBef>
              <a:buFont typeface="Arial"/>
              <a:buChar char="•"/>
              <a:defRPr/>
            </a:pPr>
            <a:r>
              <a:rPr lang="fr-FR" sz="900" dirty="0">
                <a:solidFill>
                  <a:srgbClr val="002060"/>
                </a:solidFill>
                <a:latin typeface="Tahoma"/>
                <a:cs typeface="Tahoma"/>
              </a:rPr>
              <a:t>Baccalauréat B – Option sport études Volley Ball</a:t>
            </a:r>
          </a:p>
          <a:p>
            <a:pPr marL="171450" indent="-171450">
              <a:lnSpc>
                <a:spcPct val="50000"/>
              </a:lnSpc>
              <a:spcBef>
                <a:spcPct val="50000"/>
              </a:spcBef>
              <a:buFont typeface="Arial"/>
              <a:buChar char="•"/>
              <a:defRPr/>
            </a:pPr>
            <a:endParaRPr lang="fr-FR" sz="800" dirty="0">
              <a:solidFill>
                <a:srgbClr val="002060"/>
              </a:solidFill>
              <a:latin typeface="Tahoma"/>
              <a:cs typeface="Tahoma"/>
            </a:endParaRPr>
          </a:p>
          <a:p>
            <a:pPr>
              <a:lnSpc>
                <a:spcPct val="50000"/>
              </a:lnSpc>
              <a:spcBef>
                <a:spcPct val="50000"/>
              </a:spcBef>
              <a:defRPr/>
            </a:pPr>
            <a:r>
              <a:rPr lang="fr-FR" sz="1000" b="1" dirty="0">
                <a:solidFill>
                  <a:srgbClr val="7030A0"/>
                </a:solidFill>
                <a:latin typeface="Tahoma"/>
                <a:cs typeface="Tahoma"/>
              </a:rPr>
              <a:t>Formations complémentaires</a:t>
            </a:r>
          </a:p>
          <a:p>
            <a:pPr>
              <a:lnSpc>
                <a:spcPct val="50000"/>
              </a:lnSpc>
              <a:spcBef>
                <a:spcPct val="50000"/>
              </a:spcBef>
              <a:defRPr/>
            </a:pPr>
            <a:endParaRPr lang="fr-FR" sz="1000" b="1" dirty="0">
              <a:solidFill>
                <a:srgbClr val="ED7D31"/>
              </a:solidFill>
              <a:latin typeface="Tahoma"/>
              <a:cs typeface="Tahoma"/>
            </a:endParaRPr>
          </a:p>
          <a:p>
            <a:pPr marL="171450" indent="-171450">
              <a:lnSpc>
                <a:spcPct val="50000"/>
              </a:lnSpc>
              <a:spcBef>
                <a:spcPct val="50000"/>
              </a:spcBef>
              <a:buFont typeface="Arial"/>
              <a:buChar char="•"/>
              <a:defRPr/>
            </a:pPr>
            <a:r>
              <a:rPr lang="fr-FR" sz="900" dirty="0">
                <a:solidFill>
                  <a:srgbClr val="002060"/>
                </a:solidFill>
                <a:latin typeface="Tahoma"/>
                <a:cs typeface="Tahoma"/>
              </a:rPr>
              <a:t>Dix années d'utilisation du logiciel </a:t>
            </a:r>
            <a:r>
              <a:rPr lang="fr-FR" sz="900" dirty="0" err="1">
                <a:solidFill>
                  <a:srgbClr val="002060"/>
                </a:solidFill>
                <a:latin typeface="Tahoma"/>
                <a:cs typeface="Tahoma"/>
              </a:rPr>
              <a:t>Forprev</a:t>
            </a:r>
            <a:endParaRPr lang="fr-FR" sz="900" dirty="0">
              <a:solidFill>
                <a:srgbClr val="002060"/>
              </a:solidFill>
              <a:latin typeface="Tahoma"/>
              <a:cs typeface="Tahoma"/>
            </a:endParaRPr>
          </a:p>
          <a:p>
            <a:pPr marL="171450" indent="-171450">
              <a:lnSpc>
                <a:spcPct val="50000"/>
              </a:lnSpc>
              <a:spcBef>
                <a:spcPct val="50000"/>
              </a:spcBef>
              <a:buFont typeface="Arial"/>
              <a:buChar char="•"/>
              <a:defRPr/>
            </a:pPr>
            <a:r>
              <a:rPr lang="fr-FR" sz="900" dirty="0">
                <a:solidFill>
                  <a:srgbClr val="002060"/>
                </a:solidFill>
                <a:latin typeface="Tahoma"/>
                <a:cs typeface="Tahoma"/>
              </a:rPr>
              <a:t>Auditrice Certification </a:t>
            </a:r>
            <a:r>
              <a:rPr lang="fr-FR" sz="900" dirty="0" err="1">
                <a:solidFill>
                  <a:srgbClr val="002060"/>
                </a:solidFill>
                <a:latin typeface="Tahoma"/>
                <a:cs typeface="Tahoma"/>
              </a:rPr>
              <a:t>Qualiopi</a:t>
            </a:r>
            <a:r>
              <a:rPr lang="fr-FR" sz="900" dirty="0">
                <a:solidFill>
                  <a:srgbClr val="002060"/>
                </a:solidFill>
                <a:latin typeface="Tahoma"/>
                <a:cs typeface="Tahoma"/>
              </a:rPr>
              <a:t> pour CERTIFOPAC</a:t>
            </a:r>
          </a:p>
          <a:p>
            <a:pPr marL="171450" indent="-171450">
              <a:lnSpc>
                <a:spcPct val="50000"/>
              </a:lnSpc>
              <a:spcBef>
                <a:spcPct val="50000"/>
              </a:spcBef>
              <a:buFont typeface="Arial"/>
              <a:buChar char="•"/>
              <a:defRPr/>
            </a:pPr>
            <a:r>
              <a:rPr lang="fr-FR" sz="900" dirty="0">
                <a:solidFill>
                  <a:srgbClr val="002060"/>
                </a:solidFill>
                <a:latin typeface="Tahoma"/>
                <a:cs typeface="Tahoma"/>
              </a:rPr>
              <a:t>Méthodologie de l’Audit selon le référentiel ISO 19 011</a:t>
            </a:r>
          </a:p>
          <a:p>
            <a:pPr marL="171450" indent="-171450">
              <a:lnSpc>
                <a:spcPct val="50000"/>
              </a:lnSpc>
              <a:spcBef>
                <a:spcPct val="50000"/>
              </a:spcBef>
              <a:buFont typeface="Arial"/>
              <a:buChar char="•"/>
              <a:defRPr/>
            </a:pPr>
            <a:r>
              <a:rPr lang="fr-FR" sz="900" dirty="0">
                <a:solidFill>
                  <a:srgbClr val="002060"/>
                </a:solidFill>
                <a:latin typeface="Tahoma"/>
                <a:cs typeface="Tahoma"/>
              </a:rPr>
              <a:t>Bases en Prévention - INRS</a:t>
            </a:r>
          </a:p>
          <a:p>
            <a:pPr>
              <a:lnSpc>
                <a:spcPct val="50000"/>
              </a:lnSpc>
              <a:spcBef>
                <a:spcPct val="50000"/>
              </a:spcBef>
              <a:defRPr/>
            </a:pPr>
            <a:r>
              <a:rPr lang="fr-FR" sz="800" dirty="0">
                <a:solidFill>
                  <a:srgbClr val="002060"/>
                </a:solidFill>
                <a:latin typeface="Tahoma"/>
                <a:cs typeface="Tahoma"/>
              </a:rPr>
              <a:t> </a:t>
            </a:r>
          </a:p>
          <a:p>
            <a:pPr>
              <a:lnSpc>
                <a:spcPct val="50000"/>
              </a:lnSpc>
              <a:spcBef>
                <a:spcPct val="50000"/>
              </a:spcBef>
              <a:defRPr/>
            </a:pPr>
            <a:r>
              <a:rPr lang="fr-FR" sz="1000" b="1" dirty="0">
                <a:solidFill>
                  <a:srgbClr val="7030A0"/>
                </a:solidFill>
                <a:latin typeface="Tahoma"/>
                <a:cs typeface="Tahoma"/>
              </a:rPr>
              <a:t>Conseil &amp; création</a:t>
            </a:r>
          </a:p>
          <a:p>
            <a:pPr>
              <a:lnSpc>
                <a:spcPct val="50000"/>
              </a:lnSpc>
              <a:spcBef>
                <a:spcPct val="50000"/>
              </a:spcBef>
              <a:defRPr/>
            </a:pPr>
            <a:endParaRPr lang="fr-FR" sz="1000" b="1" dirty="0">
              <a:solidFill>
                <a:srgbClr val="ED7D31"/>
              </a:solidFill>
              <a:latin typeface="Tahoma"/>
              <a:cs typeface="Tahoma"/>
            </a:endParaRPr>
          </a:p>
          <a:p>
            <a:pPr>
              <a:lnSpc>
                <a:spcPct val="50000"/>
              </a:lnSpc>
              <a:spcBef>
                <a:spcPct val="50000"/>
              </a:spcBef>
              <a:defRPr/>
            </a:pPr>
            <a:r>
              <a:rPr lang="fr-FR" sz="1000" b="1" dirty="0">
                <a:solidFill>
                  <a:srgbClr val="7030A0"/>
                </a:solidFill>
                <a:latin typeface="Tahoma"/>
                <a:cs typeface="Tahoma"/>
              </a:rPr>
              <a:t>Formation et conseil en Prévention des risques professionnels </a:t>
            </a:r>
          </a:p>
          <a:p>
            <a:pPr marL="171450" indent="-171450">
              <a:spcBef>
                <a:spcPts val="200"/>
              </a:spcBef>
              <a:buFont typeface="Arial"/>
              <a:buChar char="•"/>
              <a:defRPr/>
            </a:pPr>
            <a:r>
              <a:rPr lang="fr-FR" sz="900" dirty="0">
                <a:solidFill>
                  <a:srgbClr val="002060"/>
                </a:solidFill>
                <a:latin typeface="Tahoma"/>
                <a:cs typeface="Tahoma"/>
              </a:rPr>
              <a:t>Evaluation des risques (Document Unique - Décret du 5/11/01),</a:t>
            </a:r>
          </a:p>
          <a:p>
            <a:pPr marL="171450" indent="-171450">
              <a:spcBef>
                <a:spcPts val="200"/>
              </a:spcBef>
              <a:buFont typeface="Arial"/>
              <a:buChar char="•"/>
              <a:defRPr/>
            </a:pPr>
            <a:r>
              <a:rPr lang="fr-FR" sz="900" dirty="0">
                <a:solidFill>
                  <a:srgbClr val="002060"/>
                </a:solidFill>
                <a:latin typeface="Tahoma"/>
                <a:cs typeface="Tahoma"/>
              </a:rPr>
              <a:t>CSE CSSCT, SSCT, animateur sécurité, Réfèrent sécurité interne (Décret 2012),</a:t>
            </a:r>
          </a:p>
          <a:p>
            <a:pPr marL="171450" indent="-171450">
              <a:spcBef>
                <a:spcPts val="200"/>
              </a:spcBef>
              <a:buFont typeface="Arial"/>
              <a:buChar char="•"/>
              <a:defRPr/>
            </a:pPr>
            <a:r>
              <a:rPr lang="fr-FR" sz="900" dirty="0">
                <a:solidFill>
                  <a:srgbClr val="002060"/>
                </a:solidFill>
                <a:latin typeface="Tahoma"/>
                <a:cs typeface="Tahoma"/>
              </a:rPr>
              <a:t>Gestes &amp; postures, SST, PRAP</a:t>
            </a:r>
          </a:p>
          <a:p>
            <a:pPr marL="171450" indent="-171450">
              <a:lnSpc>
                <a:spcPct val="50000"/>
              </a:lnSpc>
              <a:spcBef>
                <a:spcPct val="50000"/>
              </a:spcBef>
              <a:buFont typeface="Arial"/>
              <a:buChar char="•"/>
              <a:defRPr/>
            </a:pPr>
            <a:r>
              <a:rPr lang="fr-FR" sz="900" dirty="0">
                <a:solidFill>
                  <a:srgbClr val="002060"/>
                </a:solidFill>
                <a:latin typeface="Tahoma"/>
                <a:cs typeface="Tahoma"/>
              </a:rPr>
              <a:t>Conseil et accompagnement dans la création Organisme de Formation</a:t>
            </a:r>
          </a:p>
          <a:p>
            <a:pPr marL="171450" indent="-171450">
              <a:lnSpc>
                <a:spcPct val="50000"/>
              </a:lnSpc>
              <a:spcBef>
                <a:spcPct val="50000"/>
              </a:spcBef>
              <a:buFont typeface="Arial"/>
              <a:buChar char="•"/>
              <a:defRPr/>
            </a:pPr>
            <a:r>
              <a:rPr lang="fr-FR" sz="900" dirty="0">
                <a:solidFill>
                  <a:srgbClr val="002060"/>
                </a:solidFill>
                <a:latin typeface="Tahoma"/>
                <a:cs typeface="Tahoma"/>
              </a:rPr>
              <a:t>Création d’un outil pour la réalisation du Document Unique </a:t>
            </a:r>
          </a:p>
          <a:p>
            <a:pPr marL="171450" indent="-171450">
              <a:lnSpc>
                <a:spcPct val="50000"/>
              </a:lnSpc>
              <a:spcBef>
                <a:spcPct val="50000"/>
              </a:spcBef>
              <a:buFont typeface="Arial"/>
              <a:buChar char="•"/>
              <a:defRPr/>
            </a:pPr>
            <a:r>
              <a:rPr lang="fr-FR" sz="900" dirty="0">
                <a:solidFill>
                  <a:srgbClr val="002060"/>
                </a:solidFill>
                <a:latin typeface="Tahoma"/>
                <a:cs typeface="Tahoma"/>
              </a:rPr>
              <a:t>Accompagnement dans l’obtention de certification / Habilitation : DATADOCK –</a:t>
            </a:r>
          </a:p>
          <a:p>
            <a:pPr>
              <a:lnSpc>
                <a:spcPct val="50000"/>
              </a:lnSpc>
              <a:spcBef>
                <a:spcPct val="50000"/>
              </a:spcBef>
              <a:defRPr/>
            </a:pPr>
            <a:r>
              <a:rPr lang="fr-FR" sz="900" dirty="0">
                <a:solidFill>
                  <a:srgbClr val="002060"/>
                </a:solidFill>
                <a:latin typeface="Tahoma"/>
                <a:cs typeface="Tahoma"/>
              </a:rPr>
              <a:t> Référencement INRS pour SST et CPS ASD</a:t>
            </a:r>
          </a:p>
          <a:p>
            <a:pPr>
              <a:lnSpc>
                <a:spcPct val="50000"/>
              </a:lnSpc>
              <a:spcBef>
                <a:spcPct val="50000"/>
              </a:spcBef>
              <a:defRPr/>
            </a:pPr>
            <a:endParaRPr lang="fr-FR" sz="900" dirty="0">
              <a:solidFill>
                <a:srgbClr val="002060"/>
              </a:solidFill>
              <a:latin typeface="Tahoma"/>
              <a:cs typeface="Tahoma"/>
            </a:endParaRPr>
          </a:p>
          <a:p>
            <a:pPr marL="171450" indent="-171450">
              <a:lnSpc>
                <a:spcPct val="50000"/>
              </a:lnSpc>
              <a:spcBef>
                <a:spcPct val="50000"/>
              </a:spcBef>
              <a:buFont typeface="Arial"/>
              <a:buChar char="•"/>
              <a:defRPr/>
            </a:pPr>
            <a:endParaRPr lang="fr-FR" sz="900" dirty="0">
              <a:solidFill>
                <a:srgbClr val="002060"/>
              </a:solidFill>
              <a:latin typeface="Tahoma"/>
              <a:cs typeface="Tahoma"/>
            </a:endParaRPr>
          </a:p>
          <a:p>
            <a:pPr>
              <a:lnSpc>
                <a:spcPct val="50000"/>
              </a:lnSpc>
              <a:spcBef>
                <a:spcPct val="50000"/>
              </a:spcBef>
              <a:defRPr/>
            </a:pPr>
            <a:endParaRPr lang="fr-FR" sz="1000" b="1" dirty="0">
              <a:solidFill>
                <a:srgbClr val="ED7D31"/>
              </a:solidFill>
              <a:latin typeface="Tahoma"/>
              <a:cs typeface="Tahoma"/>
            </a:endParaRPr>
          </a:p>
          <a:p>
            <a:pPr>
              <a:lnSpc>
                <a:spcPct val="50000"/>
              </a:lnSpc>
              <a:spcBef>
                <a:spcPct val="50000"/>
              </a:spcBef>
              <a:defRPr/>
            </a:pPr>
            <a:endParaRPr lang="fr-FR" sz="1000" b="1" dirty="0">
              <a:solidFill>
                <a:srgbClr val="ED7D31"/>
              </a:solidFill>
              <a:latin typeface="Tahoma"/>
              <a:cs typeface="Tahoma"/>
            </a:endParaRPr>
          </a:p>
          <a:p>
            <a:pPr>
              <a:lnSpc>
                <a:spcPct val="50000"/>
              </a:lnSpc>
              <a:spcBef>
                <a:spcPct val="50000"/>
              </a:spcBef>
              <a:defRPr/>
            </a:pPr>
            <a:endParaRPr lang="fr-FR" sz="1000" b="1" dirty="0">
              <a:solidFill>
                <a:srgbClr val="ED7D31"/>
              </a:solidFill>
              <a:latin typeface="Tahoma"/>
              <a:cs typeface="Tahoma"/>
            </a:endParaRPr>
          </a:p>
        </p:txBody>
      </p:sp>
      <p:sp>
        <p:nvSpPr>
          <p:cNvPr id="26" name="ZoneTexte 25"/>
          <p:cNvSpPr txBox="1"/>
          <p:nvPr/>
        </p:nvSpPr>
        <p:spPr>
          <a:xfrm>
            <a:off x="7087816" y="2983292"/>
            <a:ext cx="3610066" cy="3803605"/>
          </a:xfrm>
          <a:prstGeom prst="rect">
            <a:avLst/>
          </a:prstGeom>
          <a:noFill/>
        </p:spPr>
        <p:txBody>
          <a:bodyPr wrap="square">
            <a:spAutoFit/>
          </a:bodyPr>
          <a:lstStyle/>
          <a:p>
            <a:pPr>
              <a:spcBef>
                <a:spcPts val="50"/>
              </a:spcBef>
              <a:defRPr/>
            </a:pPr>
            <a:endParaRPr lang="fr-FR" sz="800" b="1" spc="-30" dirty="0">
              <a:solidFill>
                <a:srgbClr val="ED7D31"/>
              </a:solidFill>
              <a:latin typeface="Tahoma"/>
              <a:cs typeface="Tahoma"/>
            </a:endParaRPr>
          </a:p>
          <a:p>
            <a:pPr>
              <a:spcBef>
                <a:spcPts val="50"/>
              </a:spcBef>
              <a:defRPr/>
            </a:pPr>
            <a:endParaRPr lang="fr-FR" sz="800" b="1" spc="-30" dirty="0">
              <a:solidFill>
                <a:srgbClr val="ED7D31"/>
              </a:solidFill>
              <a:latin typeface="Tahoma"/>
              <a:cs typeface="Tahoma"/>
            </a:endParaRPr>
          </a:p>
          <a:p>
            <a:pPr>
              <a:spcBef>
                <a:spcPts val="50"/>
              </a:spcBef>
              <a:defRPr/>
            </a:pPr>
            <a:endParaRPr lang="fr-FR" sz="800" b="1" spc="-30" dirty="0">
              <a:solidFill>
                <a:srgbClr val="ED7D31"/>
              </a:solidFill>
              <a:latin typeface="Tahoma"/>
              <a:cs typeface="Tahoma"/>
            </a:endParaRPr>
          </a:p>
          <a:p>
            <a:pPr>
              <a:spcBef>
                <a:spcPts val="50"/>
              </a:spcBef>
              <a:defRPr/>
            </a:pPr>
            <a:r>
              <a:rPr lang="fr-FR" sz="800" spc="-10" dirty="0">
                <a:solidFill>
                  <a:schemeClr val="tx1">
                    <a:lumMod val="75000"/>
                    <a:lumOff val="25000"/>
                  </a:schemeClr>
                </a:solidFill>
                <a:latin typeface="Tahoma"/>
                <a:cs typeface="Tahoma"/>
              </a:rPr>
              <a:t>Auditrice </a:t>
            </a:r>
            <a:r>
              <a:rPr lang="fr-FR" sz="800" spc="-10" dirty="0" err="1">
                <a:solidFill>
                  <a:schemeClr val="tx1">
                    <a:lumMod val="75000"/>
                    <a:lumOff val="25000"/>
                  </a:schemeClr>
                </a:solidFill>
                <a:latin typeface="Tahoma"/>
                <a:cs typeface="Tahoma"/>
              </a:rPr>
              <a:t>Qualiopi</a:t>
            </a:r>
            <a:r>
              <a:rPr lang="fr-FR" sz="800" spc="-10" dirty="0">
                <a:solidFill>
                  <a:schemeClr val="tx1">
                    <a:lumMod val="75000"/>
                    <a:lumOff val="25000"/>
                  </a:schemeClr>
                </a:solidFill>
                <a:latin typeface="Tahoma"/>
                <a:cs typeface="Tahoma"/>
              </a:rPr>
              <a:t> </a:t>
            </a:r>
          </a:p>
          <a:p>
            <a:pPr>
              <a:spcBef>
                <a:spcPts val="50"/>
              </a:spcBef>
              <a:defRPr/>
            </a:pPr>
            <a:r>
              <a:rPr lang="fr-FR" sz="800" spc="-10" dirty="0">
                <a:solidFill>
                  <a:schemeClr val="tx1">
                    <a:lumMod val="75000"/>
                    <a:lumOff val="25000"/>
                  </a:schemeClr>
                </a:solidFill>
                <a:latin typeface="Tahoma"/>
                <a:cs typeface="Tahoma"/>
              </a:rPr>
              <a:t>Formatrice SST : Datadock, Création OF, BPF, Relation avec les OPCO, gestion et suivi de formation</a:t>
            </a:r>
          </a:p>
          <a:p>
            <a:pPr>
              <a:spcBef>
                <a:spcPts val="50"/>
              </a:spcBef>
              <a:defRPr/>
            </a:pPr>
            <a:r>
              <a:rPr lang="fr-FR" sz="800" spc="-10" dirty="0">
                <a:solidFill>
                  <a:schemeClr val="tx1">
                    <a:lumMod val="75000"/>
                    <a:lumOff val="25000"/>
                  </a:schemeClr>
                </a:solidFill>
                <a:latin typeface="Tahoma"/>
                <a:cs typeface="Tahoma"/>
              </a:rPr>
              <a:t>Création d’outil de pilotage EXCEL, Missions commerciales/administratives</a:t>
            </a:r>
          </a:p>
          <a:p>
            <a:pPr>
              <a:spcBef>
                <a:spcPts val="50"/>
              </a:spcBef>
              <a:defRPr/>
            </a:pPr>
            <a:endParaRPr lang="fr-FR" sz="800" spc="-10" dirty="0">
              <a:solidFill>
                <a:schemeClr val="tx1">
                  <a:lumMod val="75000"/>
                  <a:lumOff val="25000"/>
                </a:schemeClr>
              </a:solidFill>
              <a:latin typeface="Tahoma"/>
              <a:cs typeface="Tahoma"/>
            </a:endParaRPr>
          </a:p>
          <a:p>
            <a:pPr>
              <a:spcBef>
                <a:spcPts val="50"/>
              </a:spcBef>
              <a:defRPr/>
            </a:pPr>
            <a:endParaRPr lang="fr-FR" sz="300" b="1" spc="-30" dirty="0">
              <a:solidFill>
                <a:schemeClr val="tx1">
                  <a:lumMod val="75000"/>
                  <a:lumOff val="25000"/>
                </a:schemeClr>
              </a:solidFill>
              <a:latin typeface="Tahoma"/>
              <a:cs typeface="Tahoma"/>
            </a:endParaRPr>
          </a:p>
          <a:p>
            <a:pPr>
              <a:spcBef>
                <a:spcPts val="50"/>
              </a:spcBef>
              <a:defRPr/>
            </a:pPr>
            <a:r>
              <a:rPr lang="fr-FR" sz="800" b="1" spc="-30" dirty="0">
                <a:solidFill>
                  <a:srgbClr val="7030A0"/>
                </a:solidFill>
                <a:latin typeface="Tahoma"/>
                <a:cs typeface="Tahoma"/>
              </a:rPr>
              <a:t>HR Consultancy </a:t>
            </a:r>
            <a:r>
              <a:rPr lang="fr-FR" sz="800" b="1" spc="-30" dirty="0" err="1">
                <a:solidFill>
                  <a:srgbClr val="7030A0"/>
                </a:solidFill>
                <a:latin typeface="Tahoma"/>
                <a:cs typeface="Tahoma"/>
              </a:rPr>
              <a:t>Partners</a:t>
            </a:r>
            <a:r>
              <a:rPr lang="fr-FR" sz="800" b="1" spc="-30" dirty="0">
                <a:solidFill>
                  <a:srgbClr val="7030A0"/>
                </a:solidFill>
                <a:latin typeface="Tahoma"/>
                <a:cs typeface="Tahoma"/>
              </a:rPr>
              <a:t> </a:t>
            </a:r>
          </a:p>
          <a:p>
            <a:pPr>
              <a:spcBef>
                <a:spcPts val="50"/>
              </a:spcBef>
              <a:defRPr/>
            </a:pPr>
            <a:endParaRPr lang="fr-FR" sz="800" b="1" spc="-30" dirty="0">
              <a:solidFill>
                <a:srgbClr val="ED7D31"/>
              </a:solidFill>
              <a:latin typeface="Tahoma"/>
              <a:cs typeface="Tahoma"/>
            </a:endParaRPr>
          </a:p>
          <a:p>
            <a:pPr>
              <a:spcBef>
                <a:spcPts val="50"/>
              </a:spcBef>
              <a:defRPr/>
            </a:pPr>
            <a:r>
              <a:rPr lang="fr-FR" sz="800" spc="-10" dirty="0">
                <a:solidFill>
                  <a:schemeClr val="tx1">
                    <a:lumMod val="75000"/>
                    <a:lumOff val="25000"/>
                  </a:schemeClr>
                </a:solidFill>
                <a:latin typeface="Tahoma"/>
                <a:cs typeface="Tahoma"/>
              </a:rPr>
              <a:t>Assistante commerciale au Pôle Formation Réglementaire</a:t>
            </a:r>
            <a:br>
              <a:rPr lang="fr-FR" sz="800" spc="-10" dirty="0">
                <a:solidFill>
                  <a:schemeClr val="tx1">
                    <a:lumMod val="75000"/>
                    <a:lumOff val="25000"/>
                  </a:schemeClr>
                </a:solidFill>
                <a:latin typeface="Tahoma"/>
                <a:cs typeface="Tahoma"/>
              </a:rPr>
            </a:br>
            <a:r>
              <a:rPr lang="fr-FR" sz="800" spc="-10" dirty="0">
                <a:solidFill>
                  <a:schemeClr val="tx1">
                    <a:lumMod val="75000"/>
                    <a:lumOff val="25000"/>
                  </a:schemeClr>
                </a:solidFill>
                <a:latin typeface="Tahoma"/>
                <a:cs typeface="Tahoma"/>
              </a:rPr>
              <a:t>Rédaction offre commerciale, Réponse AO, Suivi et fidélisation Client</a:t>
            </a:r>
            <a:br>
              <a:rPr lang="fr-FR" sz="800" spc="-10" dirty="0">
                <a:solidFill>
                  <a:schemeClr val="tx1">
                    <a:lumMod val="75000"/>
                    <a:lumOff val="25000"/>
                  </a:schemeClr>
                </a:solidFill>
                <a:latin typeface="Tahoma"/>
                <a:cs typeface="Tahoma"/>
              </a:rPr>
            </a:br>
            <a:r>
              <a:rPr lang="fr-FR" sz="800" spc="-10" dirty="0">
                <a:solidFill>
                  <a:schemeClr val="tx1">
                    <a:lumMod val="75000"/>
                    <a:lumOff val="25000"/>
                  </a:schemeClr>
                </a:solidFill>
                <a:latin typeface="Tahoma"/>
                <a:cs typeface="Tahoma"/>
              </a:rPr>
              <a:t>Référencement Instances</a:t>
            </a:r>
            <a:br>
              <a:rPr lang="fr-FR" sz="800" spc="-10" dirty="0">
                <a:solidFill>
                  <a:schemeClr val="tx1">
                    <a:lumMod val="75000"/>
                    <a:lumOff val="25000"/>
                  </a:schemeClr>
                </a:solidFill>
                <a:latin typeface="Tahoma"/>
                <a:cs typeface="Tahoma"/>
              </a:rPr>
            </a:br>
            <a:r>
              <a:rPr lang="fr-FR" sz="800" spc="-10" dirty="0">
                <a:solidFill>
                  <a:schemeClr val="tx1">
                    <a:lumMod val="75000"/>
                    <a:lumOff val="25000"/>
                  </a:schemeClr>
                </a:solidFill>
                <a:latin typeface="Tahoma"/>
                <a:cs typeface="Tahoma"/>
              </a:rPr>
              <a:t>Gestion de plannings et de ressources </a:t>
            </a:r>
          </a:p>
          <a:p>
            <a:pPr>
              <a:spcBef>
                <a:spcPts val="50"/>
              </a:spcBef>
              <a:defRPr/>
            </a:pPr>
            <a:r>
              <a:rPr lang="fr-FR" sz="800" spc="-10" dirty="0">
                <a:solidFill>
                  <a:schemeClr val="tx1">
                    <a:lumMod val="75000"/>
                    <a:lumOff val="25000"/>
                  </a:schemeClr>
                </a:solidFill>
                <a:latin typeface="Tahoma"/>
                <a:cs typeface="Tahoma"/>
              </a:rPr>
              <a:t>Référente SST et CHSCT </a:t>
            </a:r>
          </a:p>
          <a:p>
            <a:pPr>
              <a:spcBef>
                <a:spcPts val="50"/>
              </a:spcBef>
              <a:defRPr/>
            </a:pPr>
            <a:r>
              <a:rPr lang="fr-FR" sz="800" spc="-10" dirty="0">
                <a:solidFill>
                  <a:schemeClr val="tx1">
                    <a:lumMod val="75000"/>
                    <a:lumOff val="25000"/>
                  </a:schemeClr>
                </a:solidFill>
                <a:latin typeface="Tahoma"/>
                <a:cs typeface="Tahoma"/>
              </a:rPr>
              <a:t>Membre CHSCT – Membre du Comité R&amp;D</a:t>
            </a:r>
          </a:p>
          <a:p>
            <a:pPr>
              <a:spcBef>
                <a:spcPts val="50"/>
              </a:spcBef>
              <a:defRPr/>
            </a:pPr>
            <a:endParaRPr lang="fr-FR" sz="800" spc="-10" dirty="0">
              <a:solidFill>
                <a:srgbClr val="7030A0"/>
              </a:solidFill>
              <a:latin typeface="Tahoma"/>
              <a:cs typeface="Tahoma"/>
            </a:endParaRPr>
          </a:p>
          <a:p>
            <a:pPr>
              <a:spcBef>
                <a:spcPts val="50"/>
              </a:spcBef>
              <a:defRPr/>
            </a:pPr>
            <a:r>
              <a:rPr lang="fr-FR" sz="800" b="1" spc="-30" dirty="0">
                <a:solidFill>
                  <a:srgbClr val="7030A0"/>
                </a:solidFill>
                <a:latin typeface="Tahoma"/>
                <a:cs typeface="Tahoma"/>
              </a:rPr>
              <a:t>PUBLIPRINT PROVINCE n°1 </a:t>
            </a:r>
          </a:p>
          <a:p>
            <a:pPr>
              <a:spcBef>
                <a:spcPts val="50"/>
              </a:spcBef>
              <a:defRPr/>
            </a:pPr>
            <a:endParaRPr lang="fr-FR" sz="800" spc="-10" dirty="0">
              <a:solidFill>
                <a:schemeClr val="tx1">
                  <a:lumMod val="75000"/>
                  <a:lumOff val="25000"/>
                </a:schemeClr>
              </a:solidFill>
              <a:latin typeface="Tahoma"/>
              <a:cs typeface="Tahoma"/>
            </a:endParaRPr>
          </a:p>
          <a:p>
            <a:pPr>
              <a:spcBef>
                <a:spcPts val="50"/>
              </a:spcBef>
              <a:defRPr/>
            </a:pPr>
            <a:r>
              <a:rPr lang="fr-FR" sz="800" spc="-10" dirty="0">
                <a:solidFill>
                  <a:schemeClr val="tx1">
                    <a:lumMod val="75000"/>
                    <a:lumOff val="25000"/>
                  </a:schemeClr>
                </a:solidFill>
                <a:latin typeface="Tahoma"/>
                <a:cs typeface="Tahoma"/>
              </a:rPr>
              <a:t>Assistante de Gestion Service Statistiques</a:t>
            </a:r>
          </a:p>
          <a:p>
            <a:pPr>
              <a:spcBef>
                <a:spcPts val="50"/>
              </a:spcBef>
              <a:defRPr/>
            </a:pPr>
            <a:endParaRPr lang="fr-FR" sz="800" spc="-10" dirty="0">
              <a:solidFill>
                <a:schemeClr val="tx1">
                  <a:lumMod val="75000"/>
                  <a:lumOff val="25000"/>
                </a:schemeClr>
              </a:solidFill>
              <a:latin typeface="Tahoma"/>
              <a:cs typeface="Tahoma"/>
            </a:endParaRPr>
          </a:p>
          <a:p>
            <a:pPr>
              <a:spcBef>
                <a:spcPts val="50"/>
              </a:spcBef>
              <a:defRPr/>
            </a:pPr>
            <a:r>
              <a:rPr lang="fr-FR" sz="800" b="1" spc="-30" dirty="0">
                <a:solidFill>
                  <a:srgbClr val="7030A0"/>
                </a:solidFill>
                <a:latin typeface="Tahoma"/>
                <a:cs typeface="Tahoma"/>
              </a:rPr>
              <a:t>HOLDING HERRIOT – Holding Financière</a:t>
            </a:r>
          </a:p>
          <a:p>
            <a:pPr>
              <a:spcBef>
                <a:spcPts val="50"/>
              </a:spcBef>
              <a:defRPr/>
            </a:pPr>
            <a:endParaRPr lang="fr-FR" sz="800" spc="-10" dirty="0">
              <a:solidFill>
                <a:schemeClr val="tx1">
                  <a:lumMod val="75000"/>
                  <a:lumOff val="25000"/>
                </a:schemeClr>
              </a:solidFill>
              <a:latin typeface="Tahoma"/>
              <a:cs typeface="Tahoma"/>
            </a:endParaRPr>
          </a:p>
          <a:p>
            <a:pPr>
              <a:spcBef>
                <a:spcPts val="50"/>
              </a:spcBef>
              <a:defRPr/>
            </a:pPr>
            <a:r>
              <a:rPr lang="fr-FR" sz="800" spc="-10" dirty="0">
                <a:solidFill>
                  <a:schemeClr val="tx1">
                    <a:lumMod val="75000"/>
                    <a:lumOff val="25000"/>
                  </a:schemeClr>
                </a:solidFill>
                <a:latin typeface="Tahoma"/>
                <a:cs typeface="Tahoma"/>
              </a:rPr>
              <a:t>Assistante de Gestion/Direction (4 structures dans le prêt à porter et Maroquinerie de Luxe)</a:t>
            </a:r>
          </a:p>
          <a:p>
            <a:pPr>
              <a:spcBef>
                <a:spcPts val="50"/>
              </a:spcBef>
              <a:defRPr/>
            </a:pPr>
            <a:endParaRPr lang="fr-FR" sz="800" spc="-10" dirty="0">
              <a:solidFill>
                <a:schemeClr val="tx1">
                  <a:lumMod val="75000"/>
                  <a:lumOff val="25000"/>
                </a:schemeClr>
              </a:solidFill>
              <a:latin typeface="Tahoma"/>
              <a:cs typeface="Tahoma"/>
            </a:endParaRPr>
          </a:p>
          <a:p>
            <a:pPr>
              <a:spcBef>
                <a:spcPts val="50"/>
              </a:spcBef>
              <a:defRPr/>
            </a:pPr>
            <a:endParaRPr lang="fr-FR" sz="300" spc="-10" dirty="0">
              <a:solidFill>
                <a:schemeClr val="tx1">
                  <a:lumMod val="75000"/>
                  <a:lumOff val="25000"/>
                </a:schemeClr>
              </a:solidFill>
              <a:latin typeface="Tahoma"/>
              <a:cs typeface="Tahoma"/>
            </a:endParaRPr>
          </a:p>
          <a:p>
            <a:pPr>
              <a:spcBef>
                <a:spcPts val="50"/>
              </a:spcBef>
              <a:defRPr/>
            </a:pPr>
            <a:endParaRPr lang="fr-FR" sz="800" spc="-10" dirty="0">
              <a:solidFill>
                <a:schemeClr val="tx1">
                  <a:lumMod val="75000"/>
                  <a:lumOff val="25000"/>
                </a:schemeClr>
              </a:solidFill>
              <a:latin typeface="Tahoma"/>
              <a:cs typeface="Tahoma"/>
            </a:endParaRPr>
          </a:p>
        </p:txBody>
      </p:sp>
      <p:sp>
        <p:nvSpPr>
          <p:cNvPr id="64525" name="Text Box 11"/>
          <p:cNvSpPr txBox="1">
            <a:spLocks noChangeArrowheads="1"/>
          </p:cNvSpPr>
          <p:nvPr/>
        </p:nvSpPr>
        <p:spPr bwMode="auto">
          <a:xfrm flipH="1">
            <a:off x="8944443" y="2948922"/>
            <a:ext cx="1303337" cy="215900"/>
          </a:xfrm>
          <a:prstGeom prst="rect">
            <a:avLst/>
          </a:prstGeom>
          <a:solidFill>
            <a:srgbClr val="7030A0"/>
          </a:solidFill>
          <a:ln>
            <a:noFill/>
          </a:ln>
        </p:spPr>
        <p:txBody>
          <a:bodyPr>
            <a:spAutoFit/>
          </a:bodyPr>
          <a:lstStyle>
            <a:lvl1pPr defTabSz="762000" eaLnBrk="0" hangingPunct="0">
              <a:spcBef>
                <a:spcPct val="20000"/>
              </a:spcBef>
              <a:buFont typeface="Arial" panose="020B0604020202020204" pitchFamily="34" charset="0"/>
              <a:tabLst>
                <a:tab pos="1971675" algn="l"/>
              </a:tabLst>
              <a:defRPr sz="2400">
                <a:solidFill>
                  <a:srgbClr val="7D0F45"/>
                </a:solidFill>
                <a:latin typeface="Tahoma" panose="020B0604030504040204" pitchFamily="34" charset="0"/>
                <a:cs typeface="Tahoma" panose="020B0604030504040204" pitchFamily="34" charset="0"/>
              </a:defRPr>
            </a:lvl1pPr>
            <a:lvl2pPr marL="742950" indent="-285750" defTabSz="762000" eaLnBrk="0" hangingPunct="0">
              <a:spcBef>
                <a:spcPct val="20000"/>
              </a:spcBef>
              <a:buFont typeface="Arial" panose="020B0604020202020204" pitchFamily="34" charset="0"/>
              <a:buChar char="–"/>
              <a:tabLst>
                <a:tab pos="1971675" algn="l"/>
              </a:tabLst>
              <a:defRPr sz="2400">
                <a:solidFill>
                  <a:srgbClr val="7F7F7F"/>
                </a:solidFill>
                <a:latin typeface="Tahoma" panose="020B0604030504040204" pitchFamily="34" charset="0"/>
                <a:cs typeface="Tahoma" panose="020B0604030504040204" pitchFamily="34" charset="0"/>
              </a:defRPr>
            </a:lvl2pPr>
            <a:lvl3pPr marL="1143000" indent="-228600" defTabSz="762000" eaLnBrk="0" hangingPunct="0">
              <a:spcBef>
                <a:spcPct val="20000"/>
              </a:spcBef>
              <a:buClr>
                <a:srgbClr val="7D0F45"/>
              </a:buClr>
              <a:buFont typeface="Arial" panose="020B0604020202020204" pitchFamily="34" charset="0"/>
              <a:buChar char="•"/>
              <a:tabLst>
                <a:tab pos="1971675" algn="l"/>
              </a:tabLst>
              <a:defRPr sz="2000">
                <a:solidFill>
                  <a:srgbClr val="7F7F7F"/>
                </a:solidFill>
                <a:latin typeface="Tahoma" panose="020B0604030504040204" pitchFamily="34" charset="0"/>
                <a:cs typeface="Tahoma" panose="020B0604030504040204" pitchFamily="34" charset="0"/>
              </a:defRPr>
            </a:lvl3pPr>
            <a:lvl4pPr marL="1600200" indent="-228600" defTabSz="762000" eaLnBrk="0" hangingPunct="0">
              <a:spcBef>
                <a:spcPct val="20000"/>
              </a:spcBef>
              <a:buFont typeface="Arial" panose="020B0604020202020204" pitchFamily="34" charset="0"/>
              <a:tabLst>
                <a:tab pos="1971675" algn="l"/>
              </a:tabLst>
              <a:defRPr>
                <a:solidFill>
                  <a:srgbClr val="262626"/>
                </a:solidFill>
                <a:latin typeface="Tahoma" panose="020B0604030504040204" pitchFamily="34" charset="0"/>
                <a:cs typeface="Tahoma" panose="020B0604030504040204" pitchFamily="34" charset="0"/>
              </a:defRPr>
            </a:lvl4pPr>
            <a:lvl5pPr marL="2057400" indent="-228600" defTabSz="762000" eaLnBrk="0" hangingPunct="0">
              <a:spcBef>
                <a:spcPct val="20000"/>
              </a:spcBef>
              <a:buFont typeface="Arial" panose="020B0604020202020204" pitchFamily="34" charset="0"/>
              <a:tabLst>
                <a:tab pos="1971675" algn="l"/>
              </a:tabLst>
              <a:defRPr sz="1600">
                <a:solidFill>
                  <a:schemeClr val="tx1"/>
                </a:solidFill>
                <a:latin typeface="Tahoma" panose="020B0604030504040204" pitchFamily="34" charset="0"/>
                <a:cs typeface="Tahoma" panose="020B0604030504040204" pitchFamily="34" charset="0"/>
              </a:defRPr>
            </a:lvl5pPr>
            <a:lvl6pPr marL="2514600" indent="-228600" defTabSz="762000" eaLnBrk="0" fontAlgn="base" hangingPunct="0">
              <a:spcBef>
                <a:spcPct val="20000"/>
              </a:spcBef>
              <a:spcAft>
                <a:spcPct val="0"/>
              </a:spcAft>
              <a:buFont typeface="Arial" panose="020B0604020202020204" pitchFamily="34" charset="0"/>
              <a:tabLst>
                <a:tab pos="1971675" algn="l"/>
              </a:tabLst>
              <a:defRPr sz="1600">
                <a:solidFill>
                  <a:schemeClr val="tx1"/>
                </a:solidFill>
                <a:latin typeface="Tahoma" panose="020B0604030504040204" pitchFamily="34" charset="0"/>
                <a:cs typeface="Tahoma" panose="020B0604030504040204" pitchFamily="34" charset="0"/>
              </a:defRPr>
            </a:lvl6pPr>
            <a:lvl7pPr marL="2971800" indent="-228600" defTabSz="762000" eaLnBrk="0" fontAlgn="base" hangingPunct="0">
              <a:spcBef>
                <a:spcPct val="20000"/>
              </a:spcBef>
              <a:spcAft>
                <a:spcPct val="0"/>
              </a:spcAft>
              <a:buFont typeface="Arial" panose="020B0604020202020204" pitchFamily="34" charset="0"/>
              <a:tabLst>
                <a:tab pos="1971675" algn="l"/>
              </a:tabLst>
              <a:defRPr sz="1600">
                <a:solidFill>
                  <a:schemeClr val="tx1"/>
                </a:solidFill>
                <a:latin typeface="Tahoma" panose="020B0604030504040204" pitchFamily="34" charset="0"/>
                <a:cs typeface="Tahoma" panose="020B0604030504040204" pitchFamily="34" charset="0"/>
              </a:defRPr>
            </a:lvl7pPr>
            <a:lvl8pPr marL="3429000" indent="-228600" defTabSz="762000" eaLnBrk="0" fontAlgn="base" hangingPunct="0">
              <a:spcBef>
                <a:spcPct val="20000"/>
              </a:spcBef>
              <a:spcAft>
                <a:spcPct val="0"/>
              </a:spcAft>
              <a:buFont typeface="Arial" panose="020B0604020202020204" pitchFamily="34" charset="0"/>
              <a:tabLst>
                <a:tab pos="1971675" algn="l"/>
              </a:tabLst>
              <a:defRPr sz="1600">
                <a:solidFill>
                  <a:schemeClr val="tx1"/>
                </a:solidFill>
                <a:latin typeface="Tahoma" panose="020B0604030504040204" pitchFamily="34" charset="0"/>
                <a:cs typeface="Tahoma" panose="020B0604030504040204" pitchFamily="34" charset="0"/>
              </a:defRPr>
            </a:lvl8pPr>
            <a:lvl9pPr marL="3886200" indent="-228600" defTabSz="762000" eaLnBrk="0" fontAlgn="base" hangingPunct="0">
              <a:spcBef>
                <a:spcPct val="20000"/>
              </a:spcBef>
              <a:spcAft>
                <a:spcPct val="0"/>
              </a:spcAft>
              <a:buFont typeface="Arial" panose="020B0604020202020204" pitchFamily="34" charset="0"/>
              <a:tabLst>
                <a:tab pos="1971675" algn="l"/>
              </a:tabLst>
              <a:defRPr sz="1600">
                <a:solidFill>
                  <a:schemeClr val="tx1"/>
                </a:solidFill>
                <a:latin typeface="Tahoma" panose="020B0604030504040204" pitchFamily="34" charset="0"/>
                <a:cs typeface="Tahoma" panose="020B0604030504040204" pitchFamily="34" charset="0"/>
              </a:defRPr>
            </a:lvl9pPr>
          </a:lstStyle>
          <a:p>
            <a:pPr algn="ctr">
              <a:spcBef>
                <a:spcPct val="0"/>
              </a:spcBef>
              <a:buFontTx/>
              <a:buNone/>
            </a:pPr>
            <a:r>
              <a:rPr lang="fr-FR" altLang="fr-FR" sz="800" b="1" dirty="0">
                <a:solidFill>
                  <a:schemeClr val="bg1"/>
                </a:solidFill>
              </a:rPr>
              <a:t>POSTES OCCUPES</a:t>
            </a:r>
          </a:p>
        </p:txBody>
      </p:sp>
      <p:pic>
        <p:nvPicPr>
          <p:cNvPr id="14" name="Picture 2">
            <a:extLst>
              <a:ext uri="{FF2B5EF4-FFF2-40B4-BE49-F238E27FC236}">
                <a16:creationId xmlns:a16="http://schemas.microsoft.com/office/drawing/2014/main" id="{DED76BFE-8156-4B86-B55D-1EF425D99E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9894" y="3164822"/>
            <a:ext cx="10414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age 2" descr="Une image contenant mur, personne, intérieur&#10;&#10;Description générée automatiquement">
            <a:extLst>
              <a:ext uri="{FF2B5EF4-FFF2-40B4-BE49-F238E27FC236}">
                <a16:creationId xmlns:a16="http://schemas.microsoft.com/office/drawing/2014/main" id="{E9513816-DC02-48DA-A793-42497D5A7F0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594019" y="264273"/>
            <a:ext cx="927275" cy="1329559"/>
          </a:xfrm>
          <a:prstGeom prst="rect">
            <a:avLst/>
          </a:prstGeom>
        </p:spPr>
      </p:pic>
      <p:sp>
        <p:nvSpPr>
          <p:cNvPr id="15" name="Rectangle 5">
            <a:extLst>
              <a:ext uri="{FF2B5EF4-FFF2-40B4-BE49-F238E27FC236}">
                <a16:creationId xmlns:a16="http://schemas.microsoft.com/office/drawing/2014/main" id="{47544ED1-03ED-4309-A5EE-11D6FCBCD51A}"/>
              </a:ext>
            </a:extLst>
          </p:cNvPr>
          <p:cNvSpPr txBox="1">
            <a:spLocks noChangeArrowheads="1"/>
          </p:cNvSpPr>
          <p:nvPr/>
        </p:nvSpPr>
        <p:spPr>
          <a:xfrm>
            <a:off x="1900239" y="300524"/>
            <a:ext cx="8648232" cy="909992"/>
          </a:xfrm>
          <a:prstGeom prst="rect">
            <a:avLst/>
          </a:prstGeom>
        </p:spPr>
        <p:txBody>
          <a:bodyPr>
            <a:normAutofit fontScale="60000" lnSpcReduction="20000"/>
          </a:bodyPr>
          <a:lstStyle>
            <a:lvl1pPr algn="l" rtl="0" eaLnBrk="0" fontAlgn="base" hangingPunct="0">
              <a:spcBef>
                <a:spcPct val="0"/>
              </a:spcBef>
              <a:spcAft>
                <a:spcPct val="0"/>
              </a:spcAft>
              <a:defRPr sz="3200">
                <a:solidFill>
                  <a:srgbClr val="2175D9"/>
                </a:solidFill>
                <a:latin typeface="+mj-lt"/>
                <a:ea typeface="+mj-ea"/>
                <a:cs typeface="+mj-cs"/>
              </a:defRPr>
            </a:lvl1pPr>
            <a:lvl2pPr algn="l" rtl="0" eaLnBrk="0" fontAlgn="base" hangingPunct="0">
              <a:spcBef>
                <a:spcPct val="0"/>
              </a:spcBef>
              <a:spcAft>
                <a:spcPct val="0"/>
              </a:spcAft>
              <a:defRPr sz="3200">
                <a:solidFill>
                  <a:srgbClr val="2175D9"/>
                </a:solidFill>
                <a:latin typeface="Tahoma" pitchFamily="34" charset="0"/>
              </a:defRPr>
            </a:lvl2pPr>
            <a:lvl3pPr algn="l" rtl="0" eaLnBrk="0" fontAlgn="base" hangingPunct="0">
              <a:spcBef>
                <a:spcPct val="0"/>
              </a:spcBef>
              <a:spcAft>
                <a:spcPct val="0"/>
              </a:spcAft>
              <a:defRPr sz="3200">
                <a:solidFill>
                  <a:srgbClr val="2175D9"/>
                </a:solidFill>
                <a:latin typeface="Tahoma" pitchFamily="34" charset="0"/>
              </a:defRPr>
            </a:lvl3pPr>
            <a:lvl4pPr algn="l" rtl="0" eaLnBrk="0" fontAlgn="base" hangingPunct="0">
              <a:spcBef>
                <a:spcPct val="0"/>
              </a:spcBef>
              <a:spcAft>
                <a:spcPct val="0"/>
              </a:spcAft>
              <a:defRPr sz="3200">
                <a:solidFill>
                  <a:srgbClr val="2175D9"/>
                </a:solidFill>
                <a:latin typeface="Tahoma" pitchFamily="34" charset="0"/>
              </a:defRPr>
            </a:lvl4pPr>
            <a:lvl5pPr algn="l" rtl="0" eaLnBrk="0" fontAlgn="base" hangingPunct="0">
              <a:spcBef>
                <a:spcPct val="0"/>
              </a:spcBef>
              <a:spcAft>
                <a:spcPct val="0"/>
              </a:spcAft>
              <a:defRPr sz="3200">
                <a:solidFill>
                  <a:srgbClr val="2175D9"/>
                </a:solidFill>
                <a:latin typeface="Tahoma" pitchFamily="34" charset="0"/>
              </a:defRPr>
            </a:lvl5pPr>
            <a:lvl6pPr marL="457200" algn="l" rtl="0" fontAlgn="base">
              <a:spcBef>
                <a:spcPct val="0"/>
              </a:spcBef>
              <a:spcAft>
                <a:spcPct val="0"/>
              </a:spcAft>
              <a:defRPr sz="3200">
                <a:solidFill>
                  <a:srgbClr val="2175D9"/>
                </a:solidFill>
                <a:latin typeface="Tahoma" pitchFamily="34" charset="0"/>
              </a:defRPr>
            </a:lvl6pPr>
            <a:lvl7pPr marL="914400" algn="l" rtl="0" fontAlgn="base">
              <a:spcBef>
                <a:spcPct val="0"/>
              </a:spcBef>
              <a:spcAft>
                <a:spcPct val="0"/>
              </a:spcAft>
              <a:defRPr sz="3200">
                <a:solidFill>
                  <a:srgbClr val="2175D9"/>
                </a:solidFill>
                <a:latin typeface="Tahoma" pitchFamily="34" charset="0"/>
              </a:defRPr>
            </a:lvl7pPr>
            <a:lvl8pPr marL="1371600" algn="l" rtl="0" fontAlgn="base">
              <a:spcBef>
                <a:spcPct val="0"/>
              </a:spcBef>
              <a:spcAft>
                <a:spcPct val="0"/>
              </a:spcAft>
              <a:defRPr sz="3200">
                <a:solidFill>
                  <a:srgbClr val="2175D9"/>
                </a:solidFill>
                <a:latin typeface="Tahoma" pitchFamily="34" charset="0"/>
              </a:defRPr>
            </a:lvl8pPr>
            <a:lvl9pPr marL="1828800" algn="l" rtl="0" fontAlgn="base">
              <a:spcBef>
                <a:spcPct val="0"/>
              </a:spcBef>
              <a:spcAft>
                <a:spcPct val="0"/>
              </a:spcAft>
              <a:defRPr sz="3200">
                <a:solidFill>
                  <a:srgbClr val="2175D9"/>
                </a:solidFill>
                <a:latin typeface="Tahoma" pitchFamily="34" charset="0"/>
              </a:defRPr>
            </a:lvl9pPr>
          </a:lstStyle>
          <a:p>
            <a:pPr>
              <a:lnSpc>
                <a:spcPct val="150000"/>
              </a:lnSpc>
              <a:defRPr/>
            </a:pPr>
            <a:br>
              <a:rPr lang="fr-FR" sz="1800" b="1" kern="0" dirty="0">
                <a:solidFill>
                  <a:srgbClr val="ED7D31"/>
                </a:solidFill>
                <a:latin typeface="Arial" panose="020B0604020202020204" pitchFamily="34" charset="0"/>
                <a:cs typeface="Arial" panose="020B0604020202020204" pitchFamily="34" charset="0"/>
              </a:rPr>
            </a:br>
            <a:r>
              <a:rPr lang="fr-FR" sz="1600" kern="0" dirty="0">
                <a:solidFill>
                  <a:srgbClr val="707173"/>
                </a:solidFill>
                <a:latin typeface="Tahoma"/>
                <a:ea typeface="Tahoma" pitchFamily="34" charset="0"/>
                <a:cs typeface="Tahoma"/>
              </a:rPr>
              <a:t>Formatrice et auditrice, Frédérique vous accompagne pour la réalisation de vos formations CSE SSCT et CSSCT, SST, MAC, PRAP, gestes et postures et dans la réalisation de DUERP, Elle dispose de facultés relationnelles lui permettant de s’adapter et de favoriser l'interaction.</a:t>
            </a:r>
            <a:br>
              <a:rPr lang="fr-FR" sz="1600" i="1" kern="0" dirty="0">
                <a:latin typeface="Arial" panose="020B0604020202020204" pitchFamily="34" charset="0"/>
                <a:cs typeface="Arial" panose="020B0604020202020204" pitchFamily="34" charset="0"/>
              </a:rPr>
            </a:br>
            <a:endParaRPr lang="en-GB" sz="1600" i="1" kern="0" dirty="0">
              <a:latin typeface="Arial" panose="020B0604020202020204" pitchFamily="34" charset="0"/>
              <a:cs typeface="Arial" panose="020B0604020202020204" pitchFamily="34" charset="0"/>
            </a:endParaRPr>
          </a:p>
        </p:txBody>
      </p:sp>
      <p:pic>
        <p:nvPicPr>
          <p:cNvPr id="2" name="Image 1">
            <a:extLst>
              <a:ext uri="{FF2B5EF4-FFF2-40B4-BE49-F238E27FC236}">
                <a16:creationId xmlns:a16="http://schemas.microsoft.com/office/drawing/2014/main" id="{5E59866E-4849-4634-9183-4D89B531D341}"/>
              </a:ext>
            </a:extLst>
          </p:cNvPr>
          <p:cNvPicPr>
            <a:picLocks noChangeAspect="1"/>
          </p:cNvPicPr>
          <p:nvPr/>
        </p:nvPicPr>
        <p:blipFill rotWithShape="1">
          <a:blip r:embed="rId5"/>
          <a:srcRect t="12370" b="14828"/>
          <a:stretch/>
        </p:blipFill>
        <p:spPr>
          <a:xfrm>
            <a:off x="479894" y="4478196"/>
            <a:ext cx="974373" cy="1003300"/>
          </a:xfrm>
          <a:prstGeom prst="rect">
            <a:avLst/>
          </a:prstGeom>
        </p:spPr>
      </p:pic>
      <p:sp>
        <p:nvSpPr>
          <p:cNvPr id="19" name="ZoneTexte 18">
            <a:extLst>
              <a:ext uri="{FF2B5EF4-FFF2-40B4-BE49-F238E27FC236}">
                <a16:creationId xmlns:a16="http://schemas.microsoft.com/office/drawing/2014/main" id="{C8C1F3A0-6051-466F-8841-58CEA766ABAD}"/>
              </a:ext>
            </a:extLst>
          </p:cNvPr>
          <p:cNvSpPr txBox="1"/>
          <p:nvPr/>
        </p:nvSpPr>
        <p:spPr>
          <a:xfrm>
            <a:off x="1900239" y="86623"/>
            <a:ext cx="2387600" cy="338554"/>
          </a:xfrm>
          <a:prstGeom prst="rect">
            <a:avLst/>
          </a:prstGeom>
          <a:noFill/>
        </p:spPr>
        <p:txBody>
          <a:bodyPr wrap="square" rtlCol="0">
            <a:spAutoFit/>
          </a:bodyPr>
          <a:lstStyle/>
          <a:p>
            <a:r>
              <a:rPr lang="fr-FR" sz="1600" b="1" dirty="0">
                <a:solidFill>
                  <a:srgbClr val="7030A0"/>
                </a:solidFill>
                <a:latin typeface="Tahoma"/>
                <a:ea typeface="+mj-ea"/>
                <a:cs typeface="Tahoma"/>
              </a:rPr>
              <a:t>Frédérique ELBAZ</a:t>
            </a:r>
          </a:p>
        </p:txBody>
      </p:sp>
    </p:spTree>
    <p:extLst>
      <p:ext uri="{BB962C8B-B14F-4D97-AF65-F5344CB8AC3E}">
        <p14:creationId xmlns:p14="http://schemas.microsoft.com/office/powerpoint/2010/main" val="4041257071"/>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7DC6"/>
      </a:dk2>
      <a:lt2>
        <a:srgbClr val="00308F"/>
      </a:lt2>
      <a:accent1>
        <a:srgbClr val="E2008A"/>
      </a:accent1>
      <a:accent2>
        <a:srgbClr val="F49A00"/>
      </a:accent2>
      <a:accent3>
        <a:srgbClr val="FFFFFF"/>
      </a:accent3>
      <a:accent4>
        <a:srgbClr val="000000"/>
      </a:accent4>
      <a:accent5>
        <a:srgbClr val="EEAAC4"/>
      </a:accent5>
      <a:accent6>
        <a:srgbClr val="DD8B00"/>
      </a:accent6>
      <a:hlink>
        <a:srgbClr val="B8D000"/>
      </a:hlink>
      <a:folHlink>
        <a:srgbClr val="FFF2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7DC6"/>
      </a:dk2>
      <a:lt2>
        <a:srgbClr val="00308F"/>
      </a:lt2>
      <a:accent1>
        <a:srgbClr val="E2008A"/>
      </a:accent1>
      <a:accent2>
        <a:srgbClr val="F49A00"/>
      </a:accent2>
      <a:accent3>
        <a:srgbClr val="FFFFFF"/>
      </a:accent3>
      <a:accent4>
        <a:srgbClr val="000000"/>
      </a:accent4>
      <a:accent5>
        <a:srgbClr val="EEAAC4"/>
      </a:accent5>
      <a:accent6>
        <a:srgbClr val="DD8B00"/>
      </a:accent6>
      <a:hlink>
        <a:srgbClr val="B8D000"/>
      </a:hlink>
      <a:folHlink>
        <a:srgbClr val="FFF2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TotalTime>
  <Words>333</Words>
  <Application>Microsoft Office PowerPoint</Application>
  <PresentationFormat>Grand écran</PresentationFormat>
  <Paragraphs>61</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StarSymbol</vt:lpstr>
      <vt:lpstr>Tahoma</vt:lpstr>
      <vt:lpstr>Times New Roman</vt:lpstr>
      <vt:lpstr>Office Theme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Driss REZZOUM Consultant, cogérant de la société BELT</dc:title>
  <dc:subject/>
  <dc:creator>DRISS REZZOUM</dc:creator>
  <dc:description/>
  <cp:lastModifiedBy>Christophe ANTOINE</cp:lastModifiedBy>
  <cp:revision>474</cp:revision>
  <dcterms:created xsi:type="dcterms:W3CDTF">2018-04-18T15:59:37Z</dcterms:created>
  <dcterms:modified xsi:type="dcterms:W3CDTF">2025-02-03T21:25:29Z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4</vt:i4>
  </property>
  <property fmtid="{D5CDD505-2E9C-101B-9397-08002B2CF9AE}" pid="3" name="PresentationFormat">
    <vt:lpwstr>Widescreen</vt:lpwstr>
  </property>
  <property fmtid="{D5CDD505-2E9C-101B-9397-08002B2CF9AE}" pid="4" name="Slides">
    <vt:i4>59</vt:i4>
  </property>
</Properties>
</file>